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290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236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CA179-7B5E-433D-A2CC-A2B3EC8B5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ED961-7FC6-4E06-85BC-3E924A202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99D74-88D6-4981-9757-CB5331484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270A6B-1592-4B34-83F8-9C184BF6B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4860FB-9217-489D-A809-EFD49A3B9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ACD7A3-6785-4083-8AE1-5150D0A92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2C3018-88D2-44BC-A3A0-DF834313F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C74630-5FA2-49D3-B361-F813B5095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0DE496-1336-406D-BF2E-759F16253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6AF47-6FF1-4E78-B8C5-89A74C93A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AD26C-CE2C-4A60-9390-5BFC69B7A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280" r:id="rId2"/>
    <p:sldLayoutId id="2147492281" r:id="rId3"/>
    <p:sldLayoutId id="2147492282" r:id="rId4"/>
    <p:sldLayoutId id="2147492283" r:id="rId5"/>
    <p:sldLayoutId id="2147492284" r:id="rId6"/>
    <p:sldLayoutId id="2147492285" r:id="rId7"/>
    <p:sldLayoutId id="2147492286" r:id="rId8"/>
    <p:sldLayoutId id="2147492287" r:id="rId9"/>
    <p:sldLayoutId id="2147492288" r:id="rId10"/>
    <p:sldLayoutId id="214749228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34401320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>
            <a:normAutofit fontScale="91515"/>
          </a:bodyPr>
          <a:lstStyle/>
          <a:p>
            <a:r>
              <a:rPr lang="zh-CN" altLang="en-US"/>
              <a:t>三年级下册语文课件口语交际·习作七人教(部编版)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578" y="881178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856" y="881178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8888" y="950712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8888" y="2140018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任意多边形: 形状 16"/>
          <p:cNvSpPr/>
          <p:nvPr>
            <p:custDataLst>
              <p:tags r:id="rId7"/>
            </p:custDataLst>
          </p:nvPr>
        </p:nvSpPr>
        <p:spPr>
          <a:xfrm rot="5400000">
            <a:off x="4228888" y="3329324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6" name="任意多边形: 形状 17"/>
          <p:cNvSpPr/>
          <p:nvPr>
            <p:custDataLst>
              <p:tags r:id="rId8"/>
            </p:custDataLst>
          </p:nvPr>
        </p:nvSpPr>
        <p:spPr>
          <a:xfrm rot="5400000">
            <a:off x="4228888" y="4518631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8" name="序号"/>
          <p:cNvSpPr txBox="1"/>
          <p:nvPr>
            <p:custDataLst>
              <p:tags r:id="rId9"/>
            </p:custDataLst>
          </p:nvPr>
        </p:nvSpPr>
        <p:spPr>
          <a:xfrm>
            <a:off x="4543578" y="2066876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0" name="项标题"/>
          <p:cNvSpPr txBox="1"/>
          <p:nvPr>
            <p:custDataLst>
              <p:tags r:id="rId10"/>
            </p:custDataLst>
          </p:nvPr>
        </p:nvSpPr>
        <p:spPr>
          <a:xfrm>
            <a:off x="5334856" y="2066876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口语交际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2" name="序号"/>
          <p:cNvSpPr txBox="1"/>
          <p:nvPr>
            <p:custDataLst>
              <p:tags r:id="rId11"/>
            </p:custDataLst>
          </p:nvPr>
        </p:nvSpPr>
        <p:spPr>
          <a:xfrm>
            <a:off x="4543578" y="3252574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4" name="项标题"/>
          <p:cNvSpPr txBox="1"/>
          <p:nvPr>
            <p:custDataLst>
              <p:tags r:id="rId12"/>
            </p:custDataLst>
          </p:nvPr>
        </p:nvSpPr>
        <p:spPr>
          <a:xfrm>
            <a:off x="5334856" y="3252574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习作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578" y="4438271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856" y="4438271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综合性学习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8888" y="5704328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578" y="5623968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856" y="5623968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语文园地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https://d.book118.com/535344013200011042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2_2"/>
  <p:tag name="KSO_WM_UNIT_INDEX" val="1_2_2"/>
  <p:tag name="KSO_WM_UNIT_LAYERLEVEL" val="1_1_1"/>
  <p:tag name="KSO_WM_UNIT_SUBTYPE" val="d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3_2"/>
  <p:tag name="KSO_WM_UNIT_INDEX" val="1_3_2"/>
  <p:tag name="KSO_WM_UNIT_LAYERLEVEL" val="1_1_1"/>
  <p:tag name="KSO_WM_UNIT_SUBTYPE" val="d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5_1"/>
  <p:tag name="KSO_WM_UNIT_INDEX" val="1_5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5_2"/>
  <p:tag name="KSO_WM_UNIT_INDEX" val="1_5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三年级下册语文课件口语交际·习作七人教(部编版)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2024-09-03T18:28:13.795</cp:lastPrinted>
  <dcterms:created xsi:type="dcterms:W3CDTF">2024-09-03T10:28:13Z</dcterms:created>
  <dcterms:modified xsi:type="dcterms:W3CDTF">2024-09-03T10:28:15Z</dcterms:modified>
</cp:coreProperties>
</file>