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48DB5C-6D27-4559-9C19-2E4BE68F81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52533C-4CBD-49E2-819F-DC464D35AA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4BA10C4-7B92-4622-94B5-A17AC3A9C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9644A69-FC4E-46AC-8555-C7FD820B16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59777BA-9E50-4515-BAEF-48F21EBBB1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FA21410-3034-4F34-87C0-EE086E17424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322989A-802F-4A24-8C8F-6702540D41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08436E-E121-4F56-8F67-2B612F0439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9C5DDA-983E-4830-8B47-F873650FBF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82ED5B-9184-4777-8F37-285FE52A53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799DC9-6AD5-430F-B763-57B75F3796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6000045222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劲椎病护理查房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劲椎病概述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劲椎病护理的重要性</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劲椎病护理措施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劲椎病患者的生活建议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劲椎病护理查房的实践与案例分析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劲椎病概述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761" r="317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劲椎病是由于颈椎间盘退行性变及其继发性椎间关节退行性变所致脊髓、神经血管损害而表现的相应症状和体征。</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可分为神经根型、脊髓型、交感神经型和混合型颈椎病四种类型。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病因</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颈椎间盘退行性变是颈椎病发生和发展的最基本原因，慢性劳损、颈椎先天性椎管狭窄、不良睡眠体位等因素均可促使颈椎退行性变，并进一步发展成为颈椎病。</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病理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颈椎间盘退行性变可引起颈椎失稳，出现骨质增生、黄韧带肥厚、椎间盘突出等病理变化，进而压迫脊髓、神经根或椎动脉，引起相应的症状和体征。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181" b="218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症状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劲椎病的症状多种多样，包括颈肩部疼痛、上肢麻木、头晕、头痛、恶心、呕吐、视物模糊等。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表现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劲椎病的表现也因类型不同而有所差异，如神经根型颈椎病主要表现为上肢放射痛和感觉障碍，脊髓型颈椎病则表现为下肢乏力、行走不稳等症状。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症状与表现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劲椎病护理的重要性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399" b="639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预防并发症</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预防心脑血管疾病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颈椎病可能导致脑供血不足，进而增加心脑血管疾病的风险。通过护理查房，可以及时发现并纠正颈椎问题，降低并发症的发生率。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避免眼部不适</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劲椎病可能导致眼部供血不足，引发眼部疲劳、干涩等症状。通过护理查房，可以关注眼部症状，及时采取措施减轻症状。</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预防听力下降</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劲椎病可能影响脑部供血，进而影响听力。通过护理查房，可以关注听力状况，及时发现并处理听力问题。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劲椎病可能导致颈部、肩部等部位疼痛，影响生活质量。通过护理查房，可以采取措施减轻疼痛，提高生活质量。</a:t>
            </a:r>
          </a:p>
        </p:txBody>
      </p:sp>
      <p:pic>
        <p:nvPicPr>
          <p:cNvPr id="6" name="Picture 6"/>
          <p:cNvPicPr>
            <a:picLocks noChangeAspect="1"/>
          </p:cNvPicPr>
          <p:nvPr/>
        </p:nvPicPr>
        <p:blipFill>
          <a:blip r:embed="rId2"/>
          <a:srcRect l="16724" r="16724"/>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减轻疼痛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劲椎病可能导致睡眠质量下降，影响生活质量。通过护理查房，可以关注睡眠状况，采取措施改善睡眠质量。</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改善睡眠</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劲椎病可能影响脑部供血，导致精神状态不佳。通过护理查房，可以关注精神状态，采取措施提高精神状态。</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提高精神状态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提高生活质量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通过护理查房，可以关注患者的功能恢复情况，采取措施促进功能恢复。</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促进功能恢复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提高康复效果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减少复发风险</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通过护理查房，可以及时发现康复过程中的问题，采取措施提高康复效果。</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劲椎病容易复发，通过护理查房，可以采取措施减少复发风险。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促进康复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劲椎病护理措施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https://d.book118.com/536000045222010034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2024-09-04T07:57:50.535</cp:lastPrinted>
  <dcterms:created xsi:type="dcterms:W3CDTF">2024-09-03T23:57:50Z</dcterms:created>
  <dcterms:modified xsi:type="dcterms:W3CDTF">2024-09-03T23:57:52Z</dcterms:modified>
</cp:coreProperties>
</file>