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6867332-1EA5-488C-B187-33483653C9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59650B-AFD6-423C-824B-11089F6E80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5BCD70E-D618-4496-BDF7-669A37E593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A05F262-07A4-4311-AA30-A6E2FBAC9F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725F5C-0500-4BF7-9FBA-181BA44B0D2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42CC2B-DCB7-4C1D-9458-DFB2583163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E7494C-62D1-43B1-A43A-DC1B36DED7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2C19B9-6594-41F9-9D08-2B8D63F8DD7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C5D397-161B-41AB-BC1D-BFAA67F221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06ADDA-4FB5-49FF-A08A-500C7EBF01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18D308-6BBE-4A5A-96A7-F35C8574D0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6001051030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基础护理技术药物治疗</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药物治疗基础</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药物治疗原则</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基础护理技术</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药物治疗与护理实践</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药物治疗安全与伦理</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药物治疗基础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6" b="269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药物基础知识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药物来源</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药物主要来源于天然产物、合成物质以及生物技术产物，每种来源的药物都有其独特的药理特性和应用范围。</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药物剂型</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药物剂型决定了药物的释放方式和作用时间，常见的剂型包括片剂、胶囊、注射液等。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药物稳定性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药物需要在一定条件下保持稳定，以确保药物的疗效和安全性，这涉及到药物的储存、运输和使用条件。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镇痛药</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镇痛药主要用于缓解疼痛，根据其作用机制可以分为非处方药和处方药，如阿司匹林、布洛芬等。</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抗生素</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抗生素是一类用于治疗或预防细菌感染的药物，根据其作用机制和化学结构，可以分为多种类型，如β-内酰胺类、大环内酯类等。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激素类药物</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激素类药物是调节人体生理功能的重要物质，如肾上腺素、胰岛素等，使用时需严格遵循医嘱。</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4000" r="140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75" r="1667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75" r="16675"/>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药物分类与剂型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一些药物可以通过抑制炎症反应来缓解症状，如布洛芬、阿司匹林等。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抗炎作用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一些药物可以通过调节免疫系统来治疗自身免疫性疾病或其他免疫相关疾病，如糖皮质激素、免疫抑制剂等。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免疫调节</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917" r="1291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一些药物可以抑制肿瘤细胞的生长和扩散，如化疗药物、靶向治疗药物等。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抗肿瘤</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药物作用机制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药物治疗原则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在制定药物治疗方案之前，必须明确诊断，确保药物使用目的明确、有针对性。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明确诊断</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个体化原则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综合治疗原则</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根据患者的年龄、性别、体重、病情严重程度、个体遗传差异等因素，制定个体化的药物治疗方案。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针对复杂病情，应采取多种药物联合治疗或非药物治疗手段，以提高疗效、降低副作用。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药物治疗方案制定</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根据药物特性、病情需要，合理安排用药时机和频次，确保药物在体内保持有效浓度。</a:t>
            </a:r>
          </a:p>
        </p:txBody>
      </p:sp>
      <p:pic>
        <p:nvPicPr>
          <p:cNvPr id="5" name="Picture 5"/>
          <p:cNvPicPr>
            <a:picLocks noChangeAspect="1"/>
          </p:cNvPicPr>
          <p:nvPr/>
        </p:nvPicPr>
        <p:blipFill>
          <a:blip r:embed="rId2"/>
          <a:srcRect l="16625" r="1662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417" r="141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用药时机与频次</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密切观察患者用药后的反应，及时发现和处理不良反应，防止出现严重后果。</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观察不良反应</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根据治疗效果和不良反应情况，适时调整药物剂量，以优化治疗效果并降低风险。</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调整药物剂量</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药物治疗过程管理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在药物治疗初期，应对患者的病情状况进行评估，以判断药物治疗是否有效。</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短期评估</a:t>
            </a:r>
          </a:p>
        </p:txBody>
      </p:sp>
      <p:pic>
        <p:nvPicPr>
          <p:cNvPr id="5" name="Picture 5"/>
          <p:cNvPicPr>
            <a:picLocks noChangeAspect="1"/>
          </p:cNvPicPr>
          <p:nvPr/>
        </p:nvPicPr>
        <p:blipFill>
          <a:blip r:embed="rId2"/>
          <a:srcRect t="16667" b="16667"/>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在药物治疗过程中及结束后，应进行长期评估，以全面评价药物治疗效果及对患者的影响。</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长期评估</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结合患者的生理、心理状况，对药物治疗效果进行综合评估，为后续治疗提供依据。</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综合评估</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药物治疗效果评估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基础护理技术</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https://d.book118.com/536001051030010040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2024-09-06T08:18:36.222</cp:lastPrinted>
  <dcterms:created xsi:type="dcterms:W3CDTF">2024-09-06T00:18:36Z</dcterms:created>
  <dcterms:modified xsi:type="dcterms:W3CDTF">2024-09-06T00:18:38Z</dcterms:modified>
</cp:coreProperties>
</file>