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0BAEC-0D65-46CD-980B-02C05BEE6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42318-A14D-4231-A73B-DC756F38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DB222-13AB-455F-82D1-297A42397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E2848-98B3-4924-AAA9-455C5BCB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FDB45E-F1D7-4A5F-A8F6-6806D28E9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F9EB76-0FDD-47C0-8366-117F72B1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0D0A54-0130-4C0C-AB6E-493B018F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6CA08-AA4D-405D-AEE9-650EB4591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998D2-3A8E-4D93-83BE-2F073EF8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00B0C-2BCB-4DFA-ADEB-1713F59BA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07383-F2C2-4F3C-9285-6153D6CCA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0210211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年度创业项目投资收益评估报告总结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随着科技的发展和消费者需求的变化，市场对于创新产品和服务的渴求日益增强。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为了抓住市场机遇，我们决定投资于一家具有创新技术和商业模式的创业公司。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创业公司发展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支持创业公司在关键领域实现技术突破，满足市场需求。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实现技术突破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获得投资回报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通过投资，帮助创业公司扩大市场份额，提高品牌知名度。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在合理的风险范围内，为投资者带来可观的回报。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经过严格的尽职调查和风险评估，我们作出了投资决策。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资金主要用于研发、市场营销和扩展团队等方面。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资金使用情况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与创业公司保持紧密的沟通与合作，共同推进项目进展。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合作进展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投资总额度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本年度创业项目的总投资额度为5000万元，其中，现金投资3000万元，物资投资2000万元。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资金主要来源于风险投资机构、个人投资者以及政府扶持资金，其中，风险投资机构投资2000万元，个人投资者投资1500万元，政府扶持资金投资1500万元。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27" r="92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本年度创业项目的股权结构为，风险投资机构占40%的股权，个人投资者占30%的股权，政府扶持资金占30%的股权。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本年度创业项目的资产结构为，现金占30%，固定资产占40%，无形资产占30%。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本年度创业项目的收益情况为，总收益为8000万元，净利润为3000万元。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本年度创业项目的回报率为60%，即投入的5000万元，获得了3000万元的净利润，回报率为60%。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投资效益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https://d.book118.com/536002102114010055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2024-09-22T23:33:08.468</cp:lastPrinted>
  <dcterms:created xsi:type="dcterms:W3CDTF">2024-09-22T15:33:08Z</dcterms:created>
  <dcterms:modified xsi:type="dcterms:W3CDTF">2024-09-22T15:33:10Z</dcterms:modified>
</cp:coreProperties>
</file>