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E55E0-1E06-4052-A66A-EEBC1FF37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CFB40-E79D-4A81-90E3-5E1BF4F0D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FAB74-46DF-4C4C-9530-A8561656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E53E2-3CBD-441E-B031-8B1C2F8BC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B135BF-E0F2-408A-8466-7316DD64A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06E201-D80D-4318-A58D-CBA57629F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4DEEC-C74D-43AF-AF68-CDA0751EF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C7D1F-8135-44E8-BBCD-260E73C1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CA784-AFB2-4B48-A4CF-5FD19659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2D906-AE00-4291-B6B3-7E21857A8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49ABC-B69F-407D-B425-355E2AB79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02233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纠正防控政策方案的核心内容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纠正防控政策方案的实施步骤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纠正防控政策方案的案例分析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纠正防控政策在维护社会稳定、保障人民权益、促进经济发展等方面发挥了重要作用。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当前，随着全球化和信息化的不断发展，纠正防控政策在各个领域都得到了广泛应用。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纠正防控政策旨在预防和纠正社会不公、不正之风和违法行为，维护社会公平正义。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通过实施纠正防控政策，可以提高社会治理水平，增强人民群众的获得感、幸福感和安全感。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纠正措施是指针对存在的问题，采取具体的行动或方案，以消除或减少问题的负面影响。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防控措施是指采取一系列措施，预防问题的发生或减少问题发生的可能性。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纠正防控政策是指针对特定领域或行业存在的问题，采取一系列措施进行纠正和防控，以保障公共利益和社会稳定。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000" b="9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纠正防控政策旨在解决特定领域或行业存在的问题，保障公共利益和社会稳定。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保障公共利益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提高社会治理水平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通过纠正防控政策的实施，可以提高社会治理水平，加强政府对行业的监管和管理。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纠正防控政策有助于推动可持续发展，促进经济、社会和环境的协调发展。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纠正防控政策的重要性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早期纠正防控政策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早期的纠正防控政策主要集中在某些特定领域，如食品药品安全、环境保护等。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目前，纠正防控政策已经成为政府监管的重要手段之一，涉及的领域包括金融、教育、医疗等各个方面。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未来，随着社会发展和技术进步，纠正防控政策将更加注重预防和智能化，以更好地保障公共利益和社会稳定。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发展与完善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随着社会发展和问题变化，纠正防控政策不断发展和完善，覆盖的领域也不断扩大。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纠正防控政策的历史和发展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纠正防控政策方案的核心内容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纠正措施是为了消除已发现的不合格、不安全或其他不良状况，以及防止其再次发生所采取的行动。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纠正措施是确保组织持续改进、提高产品质量和客户满意度的重要手段。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识别问题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明确需要纠正的问题及其产生的原因。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调查分析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根据分析结果，制定有效的纠正措施方案。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制定方案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实施方案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验证效果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对纠正措施的实施效果进行验证，确保问题得到解决。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收集数据并进行分析，以确定问题的根本原因。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将纠正措施付诸实践，确保其得到有效执行。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防控措施是为了预防不合格、不安全或其他不良状况的发生而采取的行动。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防控措施的重要性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防控措施有助于降低组织面临的风险，提高产品质量和客户满意度，减少不必要的损失。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风险评估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识别可能影响产品质量和客户满意度的潜在风险。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制定策略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根据风险评估结果，制定相应的防控策略和措施。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实施措施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将防控措施付诸实践，确保其得到有效执行。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监控与改进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对防控措施的实施效果进行持续监控和评估，及时调整和改进，确保其有效性。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https://d.book118.com/536002233021010051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2024-09-16T18:37:10.342</cp:lastPrinted>
  <dcterms:created xsi:type="dcterms:W3CDTF">2024-09-16T10:37:10Z</dcterms:created>
  <dcterms:modified xsi:type="dcterms:W3CDTF">2024-09-16T10:37:12Z</dcterms:modified>
</cp:coreProperties>
</file>