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B8FA56-A9F7-4F04-8C08-564A5A1B50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808B8F-4AC3-43F2-AA5E-9AE67AF4BE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9A8B98-8170-430F-93A8-53F6C81D6C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3CBCB7-F86D-4529-8A1E-E77C1410F2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C2F785D-C9B9-48A6-8412-F341298209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2B3D8B0-27B7-4221-BB52-C42831766D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265D539-9BCD-47C8-B27B-110324A4E5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3BAA64-6984-4C32-911B-B216282FAC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1F3E6C-99CD-49A8-8A00-6F5BBA6797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3EA601-B7B9-468C-B5EE-4E660DA4A1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1915A0-D7D1-4E3E-BB38-5B0B2B55B1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6003233021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铁路建设项目量安全红线管理的规定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安全红线管理概述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铁路建设项目安全红线管理要求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铁路建设项目量安全红线实施策略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铁路建设项目量安全红线监管机制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铁路建设项目量安全红线考核评价机制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6667" b="16667"/>
          <a:stretch>
            <a:fillRect/>
          </a:stretch>
        </p:blipFill>
        <p:spPr>
          <a:xfrm>
            <a:off x="939482" y="1415327"/>
            <a:ext cx="4843295" cy="4843296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铁路建设项目量安全红线管理是确保铁路建设过程中的安全，防范和减少事故风险，保护人民生命财产安全的重要举措。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保障铁路建设安全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通过实施量安全红线管理，可以推动铁路建设项目合理规划、科学设计、严格施工，提高铁路建设质量和效益，实现可持续发展。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促进铁路建设可持续发展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90" r="325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6677" r="2667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本规定适用于国家铁路网规划内的新建、改建、扩建铁路建设项目，以及地方铁路、专用铁路、铁路专用线等建设项目。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铁路建设单位、勘察设计单位、施工单位、监理单位等参与铁路建设的各方主体，以及各级铁路管理部门和相关政府部门。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适用对象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适用范围和对象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安全红线管理概述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安全红线是指在铁路建设项目中，对可能引发重大安全事故、造成严重后果的关键环节和关键因素，划定的不可逾越的警戒线。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安全红线的划定旨在强化铁路建设项目的安全管理，明确安全管理的底线和红线，确保铁路建设项目的顺利进行和人民生命财产安全。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安全红线的定义与意义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安全红线意义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安全红线定义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坚持“预防为主、综合治理”的方针，强化源头治理、系统治理、依法治理，落实“管行业必须管安全、管业务必须管安全、管生产经营必须管安全”的要求。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安全红线管理原则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施安全红线管理，有效防范和坚决遏制铁路建设项目重特大安全事故的发生，确保铁路建设项目的安全生产形势持续稳定好转。同时，提高铁路建设项目的安全管理水平和应对突发事件的能力，保障人民群众生命财产安全和社会稳定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安全红线管理目标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安全红线管理的原则与目标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铁路建设项目安全红线管理要求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严格遵守国家法律法规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铁路建设项目必须严格遵守国家相关法律法规，确保项目建设和运营过程中的安全。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遵循行业标准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铁路建设项目应遵循国家和行业相关标准，确保项目设计、施工、验收等各环节符合安全要求。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明确安全红线范围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根据项目特点和实际情况，明确划定铁路建设项目的安全红线范围，包括但不限于工程质量、施工安全、环境保护等方面。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建设项目安全红线划定标准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监理单位监督责任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监理单位应对铁路建设项目的施工过程进行全面监督，确保施工质量和安全符合相关要求。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政府部门监管责任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政府相关部门应加强对铁路建设项目的监管力度，确保项目建设和运营过程中的安全和合规。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建设单位主体责任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建设单位应对铁路建设项目的安全负总责，建立健全安全管理体系，确保项目建设和运营过程中的安全。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7958" r="7958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安全红线管理责任体系建立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-5400000">
            <a:off x="5770591" y="1524691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5788669" y="2024857"/>
            <a:ext cx="614662" cy="385690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 rot="-5400000" flipH="1" flipV="1">
            <a:off x="5770591" y="5381593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 flipH="1">
            <a:off x="3444517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 rot="5400000">
            <a:off x="5788669" y="1438299"/>
            <a:ext cx="614662" cy="473651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>
            <a:off x="8053418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5402999" y="3260307"/>
            <a:ext cx="1386002" cy="13860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71377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建设单位应定期组织对项目进行安全检查，及时发现和消除安全隐患，确保项目建设和运营过程中的安全。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1377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定期安全检查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334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对违反安全红线管理规定的行为，应依法依规进行严厉惩处，并追究相关责任人的法律责任。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7334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严厉惩处违规行为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0888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监理单位应加强对施工现场的监管力度，确保施工质量和安全符合相关要求，对发现的问题及时督促整改。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60888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强化现场监管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0888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利用信息化手段对铁路建设项目进行实时监控和数据分析，提高安全管理的效率和准确性。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60888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加强信息化手段应用</a:t>
            </a:r>
          </a:p>
        </p:txBody>
      </p:sp>
      <p:sp>
        <p:nvSpPr>
          <p:cNvPr id="17" name="AutoShape 17"/>
          <p:cNvSpPr/>
          <p:nvPr/>
        </p:nvSpPr>
        <p:spPr>
          <a:xfrm>
            <a:off x="5198112" y="3055420"/>
            <a:ext cx="1795777" cy="1795777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76200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Freeform 18"/>
          <p:cNvSpPr/>
          <p:nvPr/>
        </p:nvSpPr>
        <p:spPr>
          <a:xfrm>
            <a:off x="5772540" y="3629848"/>
            <a:ext cx="646919" cy="646919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安全红线监管措施及手段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铁路建设项目量安全红线实施策略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https://d.book118.com/536003233021010050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2024-09-15T05:47:25.673</cp:lastPrinted>
  <dcterms:created xsi:type="dcterms:W3CDTF">2024-09-14T21:47:25Z</dcterms:created>
  <dcterms:modified xsi:type="dcterms:W3CDTF">2024-09-14T21:47:27Z</dcterms:modified>
</cp:coreProperties>
</file>