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39C9E6-E42B-47B4-8C9F-E12C94FF5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0E7F20-3A8F-484C-A300-001954447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80574B-7E8C-451A-821C-1ABCD51C8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0210CE-C1E7-4E1B-82AA-D530599AD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555406-79FC-4BBB-B939-7E0671D41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E3FDB7-421D-4B24-B371-FE34C3015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5FF324-6DEC-4B85-BF9F-825D6FE41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A869BD-0B4C-43BE-9F2E-FDB6726A6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D4804C-392D-44CD-A295-D7FCEB2F0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399496-6154-49F3-A57D-2AF56884C7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0448B5-BAB6-4466-B3C7-2CD680D409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00404301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2024年度医院外科肺脓肿专科护理工作计划课件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肺脓肿专科护理现状及挑战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2024年度肺脓肿专科护理工作计划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护理团队建设与培训提升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患者教育与心理支持工作部署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质量监控与持续改进计划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提高肺脓肿患者护理质量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通过专科护理工作计划，规范护理行为，提高护理效果，促进患者康复。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降低并发症发生率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通过专业、细致的护理措施，减少肺脓肿患者并发症的发生，提高患者生活质量。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提升医护人员技能水平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通过培训和实践，提高医护人员对肺脓肿患者的护理能力，提升医院整体护理水平。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本课件适用于医院外科肺脓肿专科护理工作。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医院外科护士、护理实习生、进修护士等从事肺脓肿患者护理工作的人员。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肺脓肿专科护理现状及挑战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肺脓肿是一种由多种病原菌引起的肺部化脓性感染，早期为化脓性炎症，继而坏死形成脓肿。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肺脓肿定义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吸入性肺脓肿、继发性肺脓肿、血源性肺脓肿等。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高热、咳嗽、咳大量脓臭痰等。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肺脓肿疾病概述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https://d.book118.com/536004043010010103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2024-09-28T03:12:08.669</cp:lastPrinted>
  <dcterms:created xsi:type="dcterms:W3CDTF">2024-09-27T19:12:08Z</dcterms:created>
  <dcterms:modified xsi:type="dcterms:W3CDTF">2024-09-27T19:12:10Z</dcterms:modified>
</cp:coreProperties>
</file>