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1408D-9008-4E2A-81C9-1D278977F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80BA6-8132-4474-9DC5-A04476467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FE8E5-6052-49E9-AFDB-2905FCF8A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E76A8-0473-4490-96B1-76E32EC4A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5BAD9-6A07-434B-BA88-91B767F3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21F4B-02C2-459B-820C-B59F1D521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0261F-BE0A-44A7-AA2E-9C1AF60D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DBC42-E1FB-45E9-9D04-18FB269A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0A504-FFA7-412E-BB26-42815633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EC8E6-5269-4202-9B75-7FED52E2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9272E-4238-44AA-A062-6EAF792C2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1110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安全生产措施优化与改进计划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安全生产措施优化方案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安全生产技术改进计划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安全生产监管与评估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安全生产文化建设与推广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通过优化和改进安全生产措施，减少事故和故障的发生，提高生产效率。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824" r="198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确保员工的人身安全和健康，减少工伤事故和职业病的发生。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作为企业，我们有责任关注员工的安全和健康，同时也有义务保障社会的安全和稳定。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对当前的安全生产状况进行全面分析，包括事故类型、原因、频率等。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对现有的安全生产措施进行评估，包括安全制度、安全培训、安全设施等。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安全生产措施评估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提出针对性的优化和改进计划，包括完善安全制度、加强安全培训、提升安全设施等。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安全生产措施优化与改进计划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制定详细的实施计划和时间表，明确责任人和任务分工，并预测实施后的成果和效益。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事故类型以高处坠落和物体打击为主，机械伤害和触电也有发生，坍塌和中毒窒息相对较少。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事故主要发生在施工阶段，其中3-5月和8-10月为事故高发期。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近三年来，公司共发生各类安全生产事故15起，其中高处坠落5起，物体打击3起，机械伤害2起，触电2起，坍塌2起，中毒窒息1起。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公司已建立较为完善的安全生产管理制度，包括安全生产责任制、安全教育培训制度、安全检查制度等。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公司设立了安全生产管理部门，负责安全生产的日常管理工作，但基层管理人员配备不足，专业素养有待提高。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公司在安全投入方面相对不足，安全设施、安全培训、安全宣传等方面的投入有待增加。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应急救援能力不足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部分员工安全意识淡薄，存在违章作业、违反劳动纪律等行为。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公司对施工现场的安全监管力度不够，存在安全隐患未及时排查整改的情况。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公司安全培训工作存在不足，培训内容缺乏针对性，培训效果不佳。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公司应急救援队伍建设滞后，应急救援装备和物资储备不足，应急处置能力有待提高。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安全生产措施优化方案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强化安全检查和隐患排查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定期开展安全检查和隐患排查，及时发现和消除事故隐患，确保生产过程中的安全。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制定详细的安全操作规程，加强对操作人员的培训和监督，确保各项操作符合安全要求。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制定全面、系统的安全管理制度，明确各级管理人员和操作人员的职责和权限，确保安全管理工作的有效实施。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通过宣传、教育、培训等方式，提高全体员工的安全意识，增强安全防范能力。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针对不同岗位和工种，开展针对性的安全技能培训，提高员工的安全操作水平和应急处置能力。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加强安全技能培训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定期组织安全应急演练，提高员工在紧急情况下的应对能力和自救互救能力。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开展安全应急演练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制定全面、科学的应急预案，明确应急处置流程、措施和资源保障，确保在紧急情况下能够迅速、有效地进行处置。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加强应急队伍建设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组建专业的应急队伍，配备必要的应急救援装备和器材，提高应急处置能力和水平。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强化应急演练和评估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定期开展应急演练和评估，检验应急预案的可行性和有效性，不断完善和优化应急处置措施。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安全生产技术改进计划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https://d.book118.com/536011101021010042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2024-09-09T08:40:52.010</cp:lastPrinted>
  <dcterms:created xsi:type="dcterms:W3CDTF">2024-09-09T00:40:52Z</dcterms:created>
  <dcterms:modified xsi:type="dcterms:W3CDTF">2024-09-09T00:40:54Z</dcterms:modified>
</cp:coreProperties>
</file>