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E4404-48C4-49A6-831F-C7A602421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48620-A19F-47FD-BBE4-8C278610E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86E4B-B2DA-4933-9871-16863F803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0455F7-CD5E-4D1B-A820-F7DB72D56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E5F0C-3E7E-4AD6-BCB1-37B391F83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F4210E-F947-4A74-9CE7-506E992E8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F18D8-5FAA-4072-B4ED-F318FE779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2C99C-63BA-4B85-B050-E9568C4EA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10C08-D29E-4500-96F5-36054A9D1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CDFC2-6880-4961-A198-3F4B67833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DB68C-21C0-45D5-AB19-F3A5AA535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011223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心理危机评估在紧急事件处理中的应用案例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紧急事件处理中心理危机评估的应用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心理危机评估在紧急事件处理中的作用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心理危机评估在紧急事件处理中的挑战和对策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心理危机评估能够快速识别个体的心理状态和需求，为紧急事件处理人员提供有针对性的干预措施，从而提高处理效率。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提升紧急事件处理的效率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在紧急事件中，受影响人群往往会出现不同程度的心理应激反应。通过心理危机评估，可以及时发现并提供必要的心理支持，保障公众心理健康。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保障公众心理健康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识别心理危机程度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心理危机评估能够准确识别个体在紧急事件中的心理危机程度，为后续的心理干预和治疗提供重要依据。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不同个体在紧急事件中的心理反应和需求存在差异。通过心理危机评估，可以为每个受影响者提供个性化的心理支持和干预措施。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紧急事件可能导致受影响者出现长期的心理创伤。通过及时的心理危机评估和干预，可以降低心理创伤的严重程度，并预防其长期影响。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在紧急事件中，受影响人群的心理状态对社会稳定和恢复具有重要影响。通过心理危机评估，可以及时发现并解决潜在的心理问题，促进社会的稳定和恢复。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预防心理创伤的长期影响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促进社会稳定和恢复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紧急事件处理中心理危机评估的重要性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心理危机评估概述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心理危机评估是一种在紧急事件处理中，对个体或群体的心理状态、情绪反应、认知能力和行为表现等进行快速、全面、准确的评估，以判断其是否存在心理危机，并制定相应的干预措施的过程。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心理危机评估具有快速性、准确性、针对性和专业性等特点。它要求评估者在短时间内对评估对象的心理状况做出准确判断，并根据评估结果制定相应的干预措施，以帮助评估对象度过心理危机。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制定干预措施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确定评估对象、评估时间和评估目的等。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分析信息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对收集到的信息进行整理、分类和分析，以了解评估对象的心理状况。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做出判断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根据分析结果，判断评估对象是否存在心理危机，以及危机的严重程度。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心理危机评估的流程包括明确评估目标、收集信息、分析信息、做出判断和制定干预措施等步骤。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通过访谈、观察、问卷调查等方式收集评估对象的相关信息。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根据评估结果，制定相应的心理干预措施，以帮助评估对象度过心理危机。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常用的心理危机评估工具包括症状自评量表（SCL-90）、焦虑自评量表（SAS）、抑郁自评量表（SDS）等。这些量表可以帮助评估者了解评估对象的情绪状态、认知能力和行为表现等。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心理危机评估方法包括访谈法、观察法和问卷调查法等。这些方法可以帮助评估者收集到更全面、准确的信息，以便更好地了解评估对象的心理状况。同时，这些方法也可以帮助评估者更好地与评估对象建立信任关系，为后续的心理干预工作打下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常用的心理危机评估工具和方法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紧急事件处理中心理危机评估的应用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通过专业的心理评估工具，对受灾人群进行心理状态评估，了解他们的情绪、认知和行为反应。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评估受灾人群的心理状态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根据评估结果，识别出存在严重心理问题的高危人群，如创伤后应激障碍患者、重度抑郁症患者等。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识别高危人群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针对受灾人群的心理问题，制定相应的心理干预计划，如心理疏导、心理治疗等，以缓解他们的心理压力和痛苦。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制定心理干预计划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自然灾害中的心理危机评估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提供心理支持和干预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针对受害者和目击者的心理问题，提供必要的心理支持和干预，如危机干预、心理治疗等，帮助他们度过难关。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评估受害者和目击者的心理状态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恐怖袭击事件往往会给受害者和目击者带来严重的心理创伤，需要进行专业的心理评估。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识别急性应激反应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恐怖袭击事件后，受害者和目击者可能会出现急性应激反应，如恐慌、失眠、易怒等，需要及时识别和处理。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恐怖袭击事件中的心理危机评估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https://d.book118.com/536011223114010042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2024-09-09T21:35:23.155</cp:lastPrinted>
  <dcterms:created xsi:type="dcterms:W3CDTF">2024-09-09T13:35:23Z</dcterms:created>
  <dcterms:modified xsi:type="dcterms:W3CDTF">2024-09-09T13:35:25Z</dcterms:modified>
</cp:coreProperties>
</file>