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6B7D87-BF68-4795-9D01-008BBA7E9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14B135-0BC9-4091-86EC-A7266DABA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900EC9-D6B4-446F-8C01-22C9CD5EC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CA916D-572C-4B36-B8B7-82E620348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FFA42C-FE3D-45E7-A73D-3A0A076B2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F2B319-AA01-4EC3-9D00-0F462D36F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364ABF-1993-49D0-9D76-4A24566B6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0C3E97-8E20-4BF6-A991-B88921CF2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073AFD-A137-40C9-95DD-B62644522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0C4268-80E6-4E85-B9E1-E9C6330B0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71273E-9427-46EA-920C-4197E4513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1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8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0120051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春节行车安全法规知识考核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春节行车安全概述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春节行车安全法规知识要点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春节行车安全注意事项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春节行车安全检查与保养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春节行车安全应急处置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春节行车安全法规知识考核总结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春节行车安全概述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春节期间，大量人员返乡、旅游和走亲访友，导致道路交通流量剧增。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春运期间车流量大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恶劣天气影响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道路状况复杂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春节期间可能遭遇雨、雪、雾等恶劣天气，对行车安全造成威胁。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城乡道路状况差异大，部分地区道路狭窄、路况较差，增加了行车难度和风险。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春节期间交通特点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行车安全直接关系到驾驶员和乘客的生命安全，以及车辆和其他财产的安全。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保护生命财产安全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安全的交通环境有助于维护社会公共秩序，减少交通事故对社会造成的负面影响。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维护公共秩序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行车安全有助于减少交通拥堵和延误，提高道路交通的整体效率。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提高交通效率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行车安全重要性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了解和遵守交通法规有助于规范驾驶员的行车行为，减少违法行为和危险驾驶。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规范驾驶员行为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熟悉交通法规中的应急处理条款，有助于驾驶员在紧急情况下采取正确的应对措施。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提高应急处理能力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掌握交通法规知识，可以预防因违反交通规定而引发的交通事故。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预防交通事故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法规知识在行车安全中的作用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春节行车安全法规知识要点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道路交通安全法相关规定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驾驶人必须取得机动车驾驶证，并随身携带；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车辆必须按规定悬挂号牌，并按规定检验合格；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车辆必须按规定投保机动车交通事故责任强制保险；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车辆必须按规定配备安全防护装置。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对违法行为人处以没收违法所得、收缴非法财物或者扣留机动车驾驶证的，应当制作行政强制决定书；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对违法行为人处以暂扣或者吊销机动车驾驶证的，应当在违法行为处理完毕后立即发还机动车驾驶证。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对违法行为人处以警告、罚款或者暂扣机动车驾驶证、吊销机动车驾驶证的，应当制作行政处罚决定书；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道路交通安全违法行为处理程序规定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申请机动车驾驶证应当符合国务院公安部门规定的驾驶许可条件；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考试合格后，公安机关交通管理部门应当核发机动车驾驶证；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持有境外机动车驾驶证的人，符合国务院公安部门规定的驾驶许可条件，经公安机关交通管理部门考核合格的，可以发给中国机动车驾驶证。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机动车驾驶证申领和使用规定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春节行车安全注意事项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遵守交通信号和标志标线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遵守红绿灯、黄灯信号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在交叉路口或人行横道前，应按照交通信号灯指示行驶，避免闯红灯或违反黄灯禁令。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遵守禁令标志和警告标志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在道路施工、学校、医院等区域，应遵守禁令标志和警告标志，谨慎驾驶。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遵守标线和指示牌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遵循道路上的标线和指示牌，如导流线、导向车道线和禁止停车标线等，确保行车安全。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控制车速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根据道路状况和交通流量，合理控制车速，避免超速行驶。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保持安全车距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在高速公路、雨雪天气等情况下，应保持足够的车距，以防追尾事故。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谨慎超车和变道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在超车和变道时，应提前开启转向灯，观察后视镜，确保安全后再进行操作。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保持安全车距和车速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https://d.book118.com/536012005122010034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2024-09-03T17:49:56.420</cp:lastPrinted>
  <dcterms:created xsi:type="dcterms:W3CDTF">2024-09-03T09:49:56Z</dcterms:created>
  <dcterms:modified xsi:type="dcterms:W3CDTF">2024-09-03T09:49:58Z</dcterms:modified>
</cp:coreProperties>
</file>