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53D752-2925-4079-9883-674B39B22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8AF97-B825-4015-8FA5-85F1CA6E38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9FD04F-67C9-46EF-97A7-6F0065853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796137-6084-4734-BC46-2D161C034B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FB3CE6-5433-44AE-9B0D-8349B1C26E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ABB970-DC0C-4AE3-9B02-63324149BF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DE5153-4969-4560-8964-918ADAF41D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D13D18-9793-4DDC-B570-86B0D8A3BA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039A85-4277-40CF-9605-AAB15690CD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D91AA1-AD71-4908-9A71-19E48F76D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F5DFD2-A607-43EA-A622-8D87B18B6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01321301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人工智能在智慧医疗中的应用研究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人工智能技术在智慧医疗中的应用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基于深度学习的智慧医疗诊断技术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基于自然语言处理的智慧医疗问答系统</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基于计算机视觉的智慧医疗影像分析技术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人工智能在智慧医疗中的挑战与未来发展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智慧医疗发展需求</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随着医疗技术的不断进步和人们健康意识的提高，智慧医疗成为医疗行业发展的重要趋势，人工智能技术的应用对于提升医疗服务质量、效率和智能化水平具有重要意义。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人工智能技术成熟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近年来，人工智能技术在深度学习、自然语言处理、计算机视觉等领域取得了重要突破，为智慧医疗的发展提供了有力支持。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发达国家在智慧医疗领域的研究起步较早，已经形成了较为完善的智慧医疗体系，人工智能技术在医疗影像分析、辅助诊断、健康管理等方面得到了广泛应用。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我国智慧医疗发展迅速，政府和企业纷纷加大投入力度，推动人工智能技术在医疗领域的研发和应用。目前，我国在医疗影像分析、辅助诊断等方面取得了一定成果，但整体应用水平仍有待提高。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本研究成果可以为政府制定智慧医疗发展政策和企业投资决策提供参考依据，推动智慧医疗产业的健康发展。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为政策制定和企业决策提供参考</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通过深入研究人工智能在智慧医疗领域的应用，可以推动医疗行业向智能化、高效化方向发展，提高医疗服务质量和效率。</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推动智慧医疗发展</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智慧医疗涉及医学、计算机科学、数据科学等多个学科领域，本研究可以促进不同学科之间的交叉融合，推动相关学科的发展。</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促进跨学科融合</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人工智能技术在智慧医疗中的应用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792" r="10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自然语言处理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使计算机能够理解和生成人类语言，实现人机交互和智能问答。</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机器学习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通过训练数据自动发现规律和模式，并应用于新数据，实现预测和决策。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深度学习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利用神经网络模型学习和理解复杂数据，实现更高级别的抽象和推理。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利用先进的信息技术，实现医疗资源的优化配置和医疗服务模式的创新，提高医疗质量和效率。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智慧医疗概念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数据驱动、预防为主、个性化服务、跨界融合。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智慧医疗特点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智慧医疗概念及特点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医学影像分析</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通过图像识别和处理技术，对医学影像进行自动分析和诊断。</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诊断辅助</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利用机器学习和深度学习技术，协助医生进行疾病诊断和治疗方案制定。</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个性化治疗</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基于患者的基因、生活习惯等数据，为患者提供个性化的治疗方案和用药建议。</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医疗机器人</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应用机器人技术，实现远程手术、康复训练等医疗服务，提高医疗效率和患者体验。</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慢性病管理</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利用大数据分析和自然语言处理技术，对慢性病患者的健康数据进行监测和管理，提供及时的健康指导和干预措施。</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人工智能技术在智慧医疗中的应用场景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基于深度学习的智慧医疗诊断技术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深度学习技术原理</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深度学习是机器学习的一个分支，它基于神经网络模型，通过多层次的非线性变换，对输入数据进行特征提取和抽象表示，从而实现对数据的分类、识别等任务。</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常见深度学习模型</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在智慧医疗诊断中，常见的深度学习模型包括卷积神经网络（CNN）、循环神经网络（RNN）、长短期记忆网络（LSTM）等。这些模型在图像识别、语音识别、自然语言处理等领域有着广泛的应用。</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深度学习技术原理及模型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智慧医疗诊断技术流程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数据预处理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对医疗影像、电子病历等原始数据进行预处理，包括数据清洗、标准化、归一化等操作，以便于后续的深度学习模型训练。</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特征提取</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利用深度学习模型对预处理后的数据进行特征提取，自动学习数据中的有用特征，为后续的分类、识别等任务提供基础。</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模型训练</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基于提取的特征，使用深度学习模型进行训练，学习从输入数据到输出标签的映射关系。</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诊断结果输出</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将训练好的模型应用于新的医疗数据，输出诊断结果，为医生提供辅助诊断依据。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实验数据集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为了验证基于深度学习的智慧医疗诊断技术的有效性，我们使用了公开的医疗数据集进行实验，包括医疗影像数据、电子病历数据等。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评价指标</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我们采用了准确率、召回率、F1值等指标来评价模型的性能。同时，为了更全面地评估模型的性能，我们还使用了ROC曲线和AUC值等指标。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实验结果</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过大量的实验验证，我们发现基于深度学习的智慧医疗诊断技术在多个数据集上都取得了较高的性能指标，证明了该技术的有效性。同时，我们还对实验结果进行了详细的分析和讨论，探讨了模型的优缺点及改进方向。</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实验结果与分析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https://d.book118.com/536013213013010032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2024-08-30T22:56:28.573</cp:lastPrinted>
  <dcterms:created xsi:type="dcterms:W3CDTF">2024-08-30T14:56:28Z</dcterms:created>
  <dcterms:modified xsi:type="dcterms:W3CDTF">2024-08-30T14:56:30Z</dcterms:modified>
</cp:coreProperties>
</file>