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AC81-E0EF-427D-83A0-3A99580E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1DB60-480E-4B1D-9419-E41FD2DF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10C0-C8BF-4E02-818F-8AC96A64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DD60C-8F38-4140-B625-8479C0E5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A42F1-00C5-4D89-BC96-2D315FA0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6BB5E-50A6-470E-8411-90F570330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E62D1-0E7A-4680-83E1-74BE44D5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968B6-F8F8-423A-A757-DAE359D6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DC19A-90EC-449C-B849-677A52CD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DF5F5-4604-45F5-9657-109D2FF8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4B8B8-4827-467E-ACA1-EFD73025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200022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上呼吸道感染PPT课件查房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上呼吸道感染是指自鼻腔至喉部之间的急性炎症的总称，常由病毒引起，少数由细菌引起。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根据感染部位可分为鼻、咽、喉感染等；根据病因可分为病毒性、细菌性感染等。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35" b="154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主要病因是病毒，如鼻病毒、流感病毒、副流感病毒等，少数由细菌引起。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感染通常通过飞沫、接触等途径传播，病毒或细菌侵入上呼吸道，导致局部炎症反应。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发热、咳嗽、流涕、鼻塞、喉咙痛等。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6" r="95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咽部充血、扁桃体肿大等。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中耳炎、鼻窦炎、肺炎等。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发热、咳嗽、流涕、喉咙痛等。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35" r="2043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咽部充血、扁桃体肿大、肺部听诊无异常。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白细胞计数正常或偏低，中性粒细胞比例正常或偏低。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与上呼吸道感染相似，但全身症状更重，如高热、乏力、头痛等，且传染性强。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气管炎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咳嗽症状更重，肺部听诊可闻及干湿啰音。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扁桃体炎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扁桃体肿大明显，常伴有吞咽困难。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了解白细胞计数和分类，判断感染类型。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67" r="26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排除肺部感染。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了解病原体类型，指导治疗。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https://d.book118.com/536020002212010030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2024-08-28T23:53:47.932</cp:lastPrinted>
  <dcterms:created xsi:type="dcterms:W3CDTF">2024-08-28T15:53:47Z</dcterms:created>
  <dcterms:modified xsi:type="dcterms:W3CDTF">2024-08-28T15:53:50Z</dcterms:modified>
</cp:coreProperties>
</file>