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FE69E7D-8882-4C41-81D6-F81533BECD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E83515-C268-47F3-B6D1-2DF05105FA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34160A-816A-461C-B299-838483DDF5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5F08A7-2747-4711-8A0A-E14BF4DBAE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52C469E-4346-4B63-85F9-9FFB1714263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4E10A11-9A81-4F13-A522-F062D905F4C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BC33E4-FC90-4751-853B-5B8176AD9B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AEF9A5-C0FD-4B1D-8ED3-925F1024E1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0E26C3-5550-4D86-96EC-89C7B91FD2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EF1A08-29D9-453D-870F-53FB4165F3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46CBB7-F1D4-49C9-BDFD-E606669CA3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023220032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solidFill>
                <a:latin typeface="Microsoft Yahei"/>
                <a:ea typeface="Microsoft Yahei"/>
                <a:cs typeface="Microsoft Yahei"/>
              </a:rPr>
              <a:t>新能源汽车技术职业生涯规划书</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solidFill>
                <a:latin typeface="Microsoft Yahei"/>
                <a:ea typeface="Microsoft Yahei"/>
                <a:cs typeface="Microsoft Yahei"/>
              </a:rPr>
              <a:t>2024-01-12</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solidFill>
                <a:latin typeface="Microsoft Yahei"/>
                <a:ea typeface="Microsoft Yahei"/>
                <a:cs typeface="Microsoft Yahei"/>
              </a:rPr>
              <a:t>汇报人：&lt;XXX&gt;</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新能源汽车技术概述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新能源汽车技术专业职业发展前景</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新能源汽车技术专业人才培养方案</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新能源汽车技术专业职业发展规划</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新能源汽车技术专业职业发展资源与支持</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新能源汽车技术概述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2413" r="1241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3085" r="13085"/>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完全依靠电力驱动，通过电池存储能量，具有零排放、低噪音等优点。</a:t>
            </a:r>
            <a:endParaRPr lang="en-US" sz="1100"/>
          </a:p>
        </p:txBody>
      </p:sp>
      <p:sp>
        <p:nvSpPr>
          <p:cNvPr id="15" name="AutoShape 15"/>
          <p:cNvSpPr/>
          <p:nvPr/>
        </p:nvSpPr>
        <p:spPr>
          <a:xfrm>
            <a:off x="747336" y="2037683"/>
            <a:ext cx="2553871" cy="422629"/>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纯电动汽车</a:t>
            </a:r>
            <a:endParaRPr lang="en-US" sz="1100"/>
          </a:p>
        </p:txBody>
      </p:sp>
      <p:sp>
        <p:nvSpPr>
          <p:cNvPr id="16" name="AutoShape 16"/>
          <p:cNvSpPr/>
          <p:nvPr/>
        </p:nvSpPr>
        <p:spPr>
          <a:xfrm>
            <a:off x="1940528" y="5092530"/>
            <a:ext cx="2552700" cy="891876"/>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同时搭载燃油和电动机，通过优化燃油和电力使用来提高能效。</a:t>
            </a:r>
            <a:endParaRPr lang="en-US" sz="1100"/>
          </a:p>
        </p:txBody>
      </p:sp>
      <p:sp>
        <p:nvSpPr>
          <p:cNvPr id="17" name="AutoShape 17"/>
          <p:cNvSpPr/>
          <p:nvPr/>
        </p:nvSpPr>
        <p:spPr>
          <a:xfrm>
            <a:off x="1940528" y="4661950"/>
            <a:ext cx="2084356" cy="403578"/>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混合动力汽车</a:t>
            </a:r>
            <a:endParaRPr lang="en-US" sz="1100"/>
          </a:p>
        </p:txBody>
      </p:sp>
      <p:sp>
        <p:nvSpPr>
          <p:cNvPr id="18" name="AutoShape 18"/>
          <p:cNvSpPr/>
          <p:nvPr/>
        </p:nvSpPr>
        <p:spPr>
          <a:xfrm>
            <a:off x="8872233" y="2402205"/>
            <a:ext cx="2552700" cy="1082789"/>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与混合动力汽车相似，但可以通过外部电源为电池充电。</a:t>
            </a:r>
            <a:endParaRPr lang="en-US" sz="1100"/>
          </a:p>
        </p:txBody>
      </p:sp>
      <p:sp>
        <p:nvSpPr>
          <p:cNvPr id="19" name="AutoShape 19"/>
          <p:cNvSpPr/>
          <p:nvPr/>
        </p:nvSpPr>
        <p:spPr>
          <a:xfrm>
            <a:off x="8872233" y="2037683"/>
            <a:ext cx="2569478" cy="44168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插电式混合动力汽车</a:t>
            </a:r>
            <a:endParaRPr lang="en-US" sz="1100"/>
          </a:p>
        </p:txBody>
      </p:sp>
      <p:sp>
        <p:nvSpPr>
          <p:cNvPr id="20" name="AutoShape 20"/>
          <p:cNvSpPr/>
          <p:nvPr/>
        </p:nvSpPr>
        <p:spPr>
          <a:xfrm>
            <a:off x="7814024" y="5112856"/>
            <a:ext cx="2552700" cy="933977"/>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使用燃料电池技术，通过氢气和氧气反应产生电能，具有高效率和环保性。</a:t>
            </a:r>
            <a:endParaRPr lang="en-US" sz="1100"/>
          </a:p>
        </p:txBody>
      </p:sp>
      <p:sp>
        <p:nvSpPr>
          <p:cNvPr id="21" name="AutoShape 21"/>
          <p:cNvSpPr/>
          <p:nvPr/>
        </p:nvSpPr>
        <p:spPr>
          <a:xfrm>
            <a:off x="8314658" y="4661950"/>
            <a:ext cx="2084356" cy="422629"/>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燃料电池汽车</a:t>
            </a:r>
            <a:endParaRPr lang="en-US" sz="1100"/>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新能源汽车的定义与分类</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20世纪初，电动汽车和燃料电池汽车开始出现。</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起步阶段</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发展阶段</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成熟阶段</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未来趋势</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20世纪末至21世纪初，混合动力汽车开始进入市场。</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2010年代至今，纯电动汽车和插电式混合动力汽车逐渐成为主流。</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随着技术进步和环保需求增加，新能源汽车市场将持续增长，氢燃料电池汽车也将得到发展。</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新能源汽车的发展历程与趋势</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646" r="17646"/>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0290" r="20290"/>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5498" r="15498"/>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新能源汽车技术的重要性</a:t>
            </a:r>
          </a:p>
        </p:txBody>
      </p:sp>
      <p:sp>
        <p:nvSpPr>
          <p:cNvPr id="35" name="TextBox 35"/>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新能源汽车能够减少对环境的污染，降低温室气体排放，符合全球环保趋势。</a:t>
            </a:r>
          </a:p>
        </p:txBody>
      </p:sp>
      <p:sp>
        <p:nvSpPr>
          <p:cNvPr id="36" name="TextBox 3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发展新能源汽车有助于减少对石油等传统能源的依赖，提高能源安全。</a:t>
            </a:r>
          </a:p>
        </p:txBody>
      </p:sp>
      <p:sp>
        <p:nvSpPr>
          <p:cNvPr id="37" name="TextBox 37"/>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新能源汽车的发展推动了相关技术的创新，如电池技术、电机技术等。</a:t>
            </a:r>
          </a:p>
        </p:txBody>
      </p:sp>
      <p:sp>
        <p:nvSpPr>
          <p:cNvPr id="38" name="TextBox 38"/>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新能源汽车产业的发展为经济增长提供了新的动力，创造了大量就业机会。</a:t>
            </a:r>
          </a:p>
        </p:txBody>
      </p:sp>
      <p:sp>
        <p:nvSpPr>
          <p:cNvPr id="39" name="TextBox 39"/>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环保需求</a:t>
            </a:r>
          </a:p>
        </p:txBody>
      </p:sp>
      <p:sp>
        <p:nvSpPr>
          <p:cNvPr id="40" name="TextBox 40"/>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能源安全</a:t>
            </a:r>
          </a:p>
        </p:txBody>
      </p:sp>
      <p:sp>
        <p:nvSpPr>
          <p:cNvPr id="41" name="TextBox 41"/>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技术创新</a:t>
            </a:r>
          </a:p>
        </p:txBody>
      </p:sp>
      <p:sp>
        <p:nvSpPr>
          <p:cNvPr id="42" name="TextBox 42"/>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经济增长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新能源汽车技术专业职业发展前景</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新能源汽车行业现状与趋势</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随着环保意识的提高和技术的不断发展，新能源汽车行业正在迅速崛起。全球范围内，越来越多的汽车制造商投入到新能源汽车的研发和生产中，新能源汽车的市场份额逐年增长。</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新能源汽车行业现状</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未来，新能源汽车行业将继续保持高速增长，技术不断创新，产品线将更加丰富，充电设施也将更加完善。同时，政府政策将继续支持新能源汽车的发展，为行业提供更多的发展机遇。</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新能源汽车行业趋势</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新能源汽车技术专业人才需求现状</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随着新能源汽车行业的快速发展，对新能源汽车技术专业人才的需求越来越大。汽车制造商、零部件供应商、充电设施运营商等企业都需要具备新能源汽车技术专业知识和技能的人才。</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新能源汽车技术专业人才培养</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为了满足市场需求，许多高校和培训机构纷纷开设新能源汽车技术专业课程，培养具备专业知识和技能的人才。同时，企业也通过内部培训和职业培训等方式，提高员工的新能源汽车技术水平。</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新能源汽车技术专业人才需求</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新能源汽车研发工程师</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具备新能源汽车技术专业知识和技能的人才，可以从事新能源汽车的研发工作。他们负责设计、开发和测试新能源汽车的控制系统、电池管理系统、驱动系统等关键部件。</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新能源汽车技术支持工程师</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技术支持工程师负责为客户提供新能源汽车的技术支持和解决方案。他们需要了解新能源汽车的原理和特点，能够解决客户在使用过程中遇到的问题。</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充电设施工程师</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随着新能源汽车的普及，充电设施的建设也成为了重要的职业方向。充电设施工程师负责充电站的设计、建设和运营，需要具备电气工程和新能源技术方面的专业知识和技能。</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新能源汽车技术专业职业发展方向</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新能源汽车技术专业人才培养方案</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https://d.book118.com/536023220032010045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2024-09-13T20:24:15.257</cp:lastPrinted>
  <dcterms:created xsi:type="dcterms:W3CDTF">2024-09-13T12:24:15Z</dcterms:created>
  <dcterms:modified xsi:type="dcterms:W3CDTF">2024-09-13T12:24:17Z</dcterms:modified>
</cp:coreProperties>
</file>