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5F093-8C76-485F-BFAE-A2875839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C6ACE-272F-484A-93E7-8EDBA18E3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97DA6-0B78-4D4F-820B-16978A483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4C4E3-A3D1-4E89-B06E-8D204D869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B89E3D-F51D-4CE8-AD43-864CE27A9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B2CED4-FA24-478D-AE2F-BA295F91E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6C1BBC-3AC3-4EF2-B495-0BFAB68F9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24159-6A6F-4902-B739-063BBAF12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03AFC-D3FE-4677-938A-BA69ACB28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A6661-E892-41B2-9332-FA99CD394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69652-D17E-4813-B5E2-AE317653E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242110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纳米制造工艺操作手册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纳米制造工艺概述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纳米材料制备技术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纳米加工设备与方法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纳米制造过程控制与质量保障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纳米制造安全防护与环保要求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纳米制造工艺概述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纳米制造工艺是一种在纳米尺度上精确控制和操作材料，以制造具有特定功能和性能的产品或结构的先进技术。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自20世纪80年代纳米技术概念的提出，到90年代纳米科技的快速发展，再到21世纪初纳米制造工艺的广泛应用，纳米制造工艺经历了不断发展和完善的过程。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高精度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纳米制造工艺能够实现纳米级别的精度控制，确保产品的质量和性能。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纳米制造工艺可应用于多种材料，包括金属、非金属、有机和无机材料等，具有广泛的适用性。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与传统的制造工艺相比，纳米制造工艺通常具有更低的能耗和废弃物排放，更符合环保要求。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纳米制造工艺特点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制造工艺已广泛应用于电子、信息、生物医疗、航空航天、新能源等领域。例如，在电子领域，纳米制造工艺可用于制造高性能的集成电路和微纳电子器件；在生物医疗领域，可用于制造生物相容性好的医用材料和医疗器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随着科技的进步和市场需求的不断增长，纳米制造工艺的应用领域将进一步拓展，同时其技术也将不断创新和完善。未来，纳米制造工艺将在智能制造、柔性制造等领域发挥更大的作用，推动制造业的转型升级。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纳米材料制备技术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在高真空环境中，通过加热使原材料蒸发，然后在冷凝过程中形成纳米材料。此方法适用于高纯度、粒径分布均匀的纳米颗粒制备。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真空蒸发法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利用高能激光脉冲照射靶材，产生高温高压环境，使靶材瞬间蒸发并冷凝成纳米材料。此方法可制备多种金属、非金属及复合纳米材料。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激光脉冲法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通过高能球磨机将原材料粉碎至纳米级别。此方法适用于制备金属、合金及复合纳米材料，但粒径分布较难控制。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机械球磨法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物理法制备技术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溶胶-凝胶法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将金属醇盐或无机盐在溶剂中水解形成溶胶，然后经过凝胶化、干燥和热处理得到纳米材料。此方法可制备氧化物、复合氧化物等多种纳米材料。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微乳液法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利用表面活性剂在油水界面形成微乳液，将反应物限制在微乳液滴内发生化学反应，生成纳米材料。此方法适用于制备金属、半导体和磁性纳米材料等。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化学气相沉积法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利用挥发性金属化合物的气相化学反应，在基体表面沉积生成纳米材料。此方法可制备多种金属、非金属及复合纳米材料，且纯度较高。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化学法制备技术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生物矿化法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模拟生物体内的矿化过程，在体外合成具有生物活性的纳米材料。此方法可制备羟基磷灰石、碳酸钙等生物相容性良好的纳米材料。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生物模板法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利用生物大分子的自组装特性，将其作为模板合成纳米材料。此方法可制备具有特定形貌和结构的纳米材料，如病毒模板法合成的纳米颗粒。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生物还原法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利用微生物或植物提取物的还原作用，将金属离子还原成纳米金属颗粒。此方法具有环保、可持续等优点，适用于大规模生产金属纳米材料。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490" b="249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生物法制备技术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纳米加工设备与方法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353" b="113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原子层沉积（ALD）设备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通过交替通入不同的前驱体气体，在基底表面逐层沉积单原子层，实现纳米薄膜的可控制备。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纳米压印机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利用高精度模板进行纳米级别的压印，实现大面积、高效率的纳米结构制备。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扫描隧道显微镜（STM）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在超高真空环境下，通过探针与样品表面原子间的隧道效应，实现表面形貌的高分辨率成像和纳米加工。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加工设备介绍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加工方法分类及特点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机械加工法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利用高精度机床和刀具进行切削、磨削等加工，适用于硬质材料的纳米加工，但加工精度受限于机床和刀具的精度。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化学加工法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通过化学反应实现材料的去除、添加或改性，适用于复杂形状和三维结构的纳米加工，但加工过程难以精确控制。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物理加工法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利用物理效应如光、电、磁等进行加工，具有非接触、无损伤等优点，但加工效率相对较低。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https://d.book118.com/536024211032010040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2024-09-06T09:29:25.136</cp:lastPrinted>
  <dcterms:created xsi:type="dcterms:W3CDTF">2024-09-06T01:29:25Z</dcterms:created>
  <dcterms:modified xsi:type="dcterms:W3CDTF">2024-09-06T01:29:27Z</dcterms:modified>
</cp:coreProperties>
</file>