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799AC-9EE6-41B2-81C0-4DD82E33D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5D56A-DE15-47FD-AC83-B112E940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1E2D1-B99A-48D8-BAB9-DBD734513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A48F4-766C-464F-8B34-82AC9A67A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68C482-A7CD-4B37-82E8-4E546BED0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1335D-988E-4951-AE0B-372F59EF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202C85-609C-49EA-8773-B4E8E76AD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57582-3E1A-4B3C-A0E6-E8C4E8EAA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97829-62F0-4EA3-8A81-0825916C9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906B8-01B7-496D-B754-CF4C3CBF4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28C46-0844-466D-A4F0-9605491DE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24212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营销和内控平衡把握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营销策略与内控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营销与内控的平衡把握方法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营销与内控平衡把握的案例分析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营销和内控是企业运营中不可或缺的两个环节，平衡把握两者关系有助于提升企业整体运营效率和竞争力。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内控可以有效降低企业在运营过程中的风险，而营销则能为企业带来更多商机和市场份额，平衡把握两者关系有助于企业在风险和机会之间取得平衡。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降低经营风险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通过内控确保企业的合规经营和稳定发展，通过营销不断开拓市场和提升品牌影响力，平衡把握两者关系有助于企业实现可持续发展。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营销和内控平衡把握的重要性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营销和内控在企业运营中相互依存，营销需要内控提供稳定和合规的支持，内控需要营销带来市场和商机。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有效的内控可以提升企业的品牌形象和市场信誉，进而促进营销活动的开展；而成功的营销活动可以为企业带来更多市场份额和商机，从而增加内控管理的价值。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相互制约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过度强调营销可能导致企业忽视内控管理，引发风险和问题；而过于强调内控则可能限制企业的创新和灵活性，影响市场开拓和发展。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营销和内控的相互关系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营销策略与内控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营销策略的制定和实施过程中，需要灵活应对市场变化，这可能对内部控制的稳定性和规范性造成影响。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营销策略的灵活性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营销活动可能涉及法律法规的遵守和商业道德的遵循，内控需要确保营销活动在合规范围内进行。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营销活动的合规性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营销策略的制定和执行过程中可能面临市场风险、信用风险等，内控需要建立相应的风险防范机制。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营销风险的防范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营销策略对内控的影响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内部控制体系可以规范营销活动的流程，确保营销策略的有效执行。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内控规范营销流程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内控保障资产安全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内控提高信息质量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内部控制通过规范财务管理和销售管理，可以保障企业资产的安全和完整。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内部控制可以提高营销数据的准确性和完整性，为营销策略的制定提供可靠的信息支持。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内控对营销策略的支撑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营销与内控的平衡点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将企业的营销目标和内控目标统一起来，确保两者在实现企业战略目标上的协同。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相互支持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在营销策略的制定和执行过程中，充分考虑内控的要求，同时内控体系也要为营销活动提供必要的支持和保障。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根据市场变化和企业发展需要，动态调整营销策略和内控措施，以保持两者之间的平衡。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营销与内控的平衡把握方法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https://d.book118.com/536024212204010050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2024-09-16T04:22:46.167</cp:lastPrinted>
  <dcterms:created xsi:type="dcterms:W3CDTF">2024-09-15T20:22:46Z</dcterms:created>
  <dcterms:modified xsi:type="dcterms:W3CDTF">2024-09-15T20:22:48Z</dcterms:modified>
</cp:coreProperties>
</file>