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06B52-EECF-4C53-9360-554378AFF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83EC4-4D82-49FE-B83D-8B1B30C4D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779F5-DCC3-4CDB-81FD-EE656AB27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306D4-2EF7-40ED-8904-B123D0D4D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AB2C0-E75D-4D62-B912-CBA8E80C2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01BC0-B491-494B-BC1F-52B42FD6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98C1CD-B883-4002-B5B9-2E5E5B45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465DA-0304-41F2-8363-25547CC47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764FF-5299-4B52-89F4-15B5DEB43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C9B44-CF5C-491B-87F0-770DD9BC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97E2D-B572-43C1-9B8B-965DD19B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2511211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如何将副业与社会责任和可持续发展结合起来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766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766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副业的社会责任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副业的可持续发展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社会责任与可持续发展在副业中的结合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案例分析：成功将社会责任与可持续发展结合的副业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02" r="157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副业从业者通过自身努力，为社会做出积极贡献，实现个人价值的同时回馈社会。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副业的发展应遵循可持续发展的理念，注重长远利益，保护环境，实现经济、社会和环境的协调发展。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副业的社会责任与可持续发展重要性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副业发展现状与趋势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随着社会经济的发展和就业观念的转变，越来越多的人选择从事副业，以增加收入、提高生活质量。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随着人们对社会责任和可持续发展的重视，副业的发展将更加注重社会责任和可持续性，实现经济效益和社会效益的双赢。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促进就业与经济发展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副业的发展为社会提供了更多的就业机会，促进了经济的发展。同时，副业的发展也有助于推动创新和创业，为经济增长注入新的活力。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提升企业形象与品牌价值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副业从业者通过自身的努力和实际行动，提升了企业的形象和品牌价值，为企业赢得了更多的社会认可和信任。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推动社会进步与和谐发展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副业从业者通过参与社会公益事业、支持环保等方式，推动社会的进步与和谐发展。同时，他们也通过自身的行动，为社会树立了良好的榜样，促进了社会的文明进步。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社会责任与可持续发展在副业中的意义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副业的社会责任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副业可以为企业和个人创造更多的就业机会，缓解就业压力。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00" r="96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083" b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副业可以促进当地经济的发展，提高居民的生活水平。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副业可以推动技术创新和产业升级，提高整个社会的生产效率。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副业对社会的贡献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副业对员工的责任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提供培训和发展机会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副业应该为员工提供培训和发展机会，帮助员工提升技能和知识水平。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副业应该保障员工的合法权益，如工资、福利、保险等。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营造良好的工作环境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副业应该营造良好的工作环境，让员工感到舒适和安心。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副业应该采取可持续的生产方式，减少对自然资源的消耗和浪费。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800" r="138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保护自然资源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副业应该采取有效的措施，减少对环境的污染和排放。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减少污染排放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副业应该推动绿色发展，促进可持续发展。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副业对环境的责任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副业的可持续发展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在选择副业时，应考虑其长期发展潜力，确保副业能够持续发展并带来稳定的收入。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958" b="8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制定长期发展计划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通过多元化经营，降低副业对单一资源的依赖，提高副业的抗风险能力。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通过品牌建设，提高副业的知名度和美誉度，吸引更多潜在客户。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注重品牌建设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副业发展的可持续性策略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为员工提供培训和发展机会，提高员工素质和技能水平，为副业发展提供有力支持。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在副业经营过程中，注重环保理念，采用环保材料和生产方式，减少对环境的影响。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积极参与社会公益事业，为社会做出贡献，提高副业的社会认可度。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副业发展的可持续性实践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https://d.book118.com/536025112112010035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2024-09-05T06:19:20.079</cp:lastPrinted>
  <dcterms:created xsi:type="dcterms:W3CDTF">2024-09-04T22:19:20Z</dcterms:created>
  <dcterms:modified xsi:type="dcterms:W3CDTF">2024-09-04T22:19:22Z</dcterms:modified>
</cp:coreProperties>
</file>