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D57CF0-9383-47FC-87A2-200340AC2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ED84A6-F33D-4602-A8D2-03C816283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1698B5-0B0A-42CF-A2D4-2940C958E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3EBA26-3D9E-4AD6-89DD-714E080D5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E475B1-5026-40BA-A5AB-CD57564E7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B9338F-5F39-499F-8CD4-D963F0DB9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9FCD42-6E23-4154-A6A1-0F41A2776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D7D2B2-C9C4-4926-AE2E-1133E78C7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ED5F2-AC02-40AB-BA28-445235B35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473930-B7EF-4D8E-AEEB-AD5D351F0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D34499-059F-41A1-BF20-41194B0FE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02520213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虚拟现实技术在旅游业的创新应用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虚拟现实技术在旅游规划中的应用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虚拟现实技术在旅游体验中的应用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虚拟现实技术在旅游宣传与推广中的应用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虚拟现实技术在旅游教育与培训中的应用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虚拟现实技术在旅游业面临的挑战与机遇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虚拟现实技术概述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虚拟现实技术是一种可以创建和体验虚拟世界的计算机仿真系统，它利用计算机生成一种模拟环境，使用户沉浸到该环境中。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技术发展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随着计算机图形学、仿真技术、多媒体技术、传感技术等的发展，虚拟现实技术不断成熟，并逐渐应用于各个领域。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旅游业是全球最大的产业之一，涉及酒店、交通、餐饮、娱乐等多个领域。然而，传统旅游业受到时间、空间、成本等因素的限制，无法满足游客日益多样化的需求。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旅游业现状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传统旅游业面临着产品创新不足、服务质量参差不齐、资源消耗过大等问题。同时，随着互联网的普及和游客消费观念的转变，旅游业亟需进行转型升级。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旅游业现状及挑战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景点预览与体验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通过虚拟现实技术，游客可以在出发前预览目的地的景点，提前规划行程。同时，在旅游过程中，游客可以通过虚拟现实设备体验历史文化的重现、自然风光的模拟等。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互动式导游服务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虚拟现实技术可以提供互动式导游服务，游客可以通过语音交互、手势识别等方式与虚拟导游进行互动，获取更加个性化的旅游体验。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旅游纪念品与文创产品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通过虚拟现实技术，可以将旅游纪念品和文创产品以数字化的形式呈现给游客，游客可以在虚拟环境中挑选和购买纪念品，实现线上线下的互动体验。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旅游规划与决策支持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虚拟现实技术可以为旅游规划和决策提供数据支持。例如，通过模拟游客流量和行为模式，可以优化景区布局和交通规划；通过实时监测和分析游客反馈，可以提高旅游服务质量和满意度。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虚拟现实技术在旅游业的应用前景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虚拟现实技术在旅游规划中的应用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3D建模与预览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通过虚拟现实技术，可以对旅游景点进行高精度3D建模，使规划人员和游客能够提前预览景点的真实场景，为旅游规划提供有力支持。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景点布局与优化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利用虚拟现实技术，可以对景点内的设施、建筑、景观等进行自由布局和调整，实现景点规划的最优化。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历史文化复原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针对历史文化类景点，虚拟现实技术可以复原历史场景和文化背景，使游客更深入地了解景点的历史文化内涵。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景点预览与规划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通过虚拟现实技术，可以根据游客的需求和兴趣，为其定制个性化的旅游线路，提高游客的满意度。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个性化旅游线路设计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利用虚拟现实技术，可以实现旅游线路的交互式规划，使游客能够参与到旅游线路的设计中来，提高游客的参与感和体验感。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交互式线路规划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虚拟现实技术可以将旅游线路以多维度的方式展示给游客，包括文字、图片、视频等，使游客更加全面地了解旅游线路的内容和特色。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多维度展示旅游线路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旅游线路设计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游客流量预测与优化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通过收集和分析历史游客数据，利用虚拟现实技术可以建立精准的游客流量预测模型，为旅游规划和景区管理提供科学依据。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游客行为模拟与优化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利用虚拟现实技术，可以模拟游客在景区内的行为模式和流动情况，发现潜在的问题和瓶颈，为景区优化提供指导。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实时监控与调度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通过虚拟现实技术结合物联网等技术手段，可以实时监控景区内的游客流量和分布情况，并根据实际情况进行灵活的调度和调整，确保游客的安全和旅游体验。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基于数据的游客流量预测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虚拟现实技术在旅游体验中的应用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通过虚拟现实技术，游客可以在家中就能体验到身临其境的旅游感觉，360度全景漫游让游客仿佛置身于目的地之中。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360度全景漫游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虚拟现实技术可以提供丰富的交互式体验，比如游客可以通过手柄或者身体动作与虚拟环境中的对象进行互动，增强了旅游的沉浸感。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除了视觉上的沉浸，虚拟现实技术还可以模拟出真实的环境声音、气味甚至触觉感受，让游客获得更加全面的旅游体验。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多感官模拟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沉浸式旅游体验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097" r="209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历史文化重现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历史场景复原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通过虚拟现实技术，可以复原历史场景，让游客穿越时空回到过去，感受历史文化的魅力。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文物互动展示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将文物通过虚拟现实技术呈现出来，游客不仅可以观赏到文物的细节，还可以通过交互操作了解文物背后的故事和文化内涵。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历史事件模拟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利用虚拟现实技术模拟历史事件，让游客以第一人称的视角参与其中，深入了解历史事件的经过和影响。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9291" r="29291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自然景观呈现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虚拟现实技术可以将世界各地的自然景观呈现在游客面前，让游客无需远行就能欣赏到大自然的壮美景色。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生态环境模拟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通过模拟自然生态环境，虚拟现实技术可以让游客了解不同生态系统的特点和生物多样性，提高游客的环保意识和自然保护意识。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探险体验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利用虚拟现实技术设计探险游戏或者任务，让游客在探索自然风光的同时也能感受到刺激和乐趣。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自然风光探索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https://d.book118.com/536025202135010041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2024-09-08T12:50:25.574</cp:lastPrinted>
  <dcterms:created xsi:type="dcterms:W3CDTF">2024-09-08T04:50:25Z</dcterms:created>
  <dcterms:modified xsi:type="dcterms:W3CDTF">2024-09-08T04:50:27Z</dcterms:modified>
</cp:coreProperties>
</file>