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D0B52-0474-45AD-9889-9EA8FF10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174BE-4F02-425D-8897-224E7387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19A65-028A-4453-B4F1-17FB18B4E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308F6-D6FB-4E8C-AEEB-5450877D8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F20C5-A0D6-4782-AA12-6157116D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15C97-865C-4596-9D80-73AEC6287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5CF1C-7703-4529-B560-7A23180D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7C3B9-D36E-47F4-9AA6-B43A39FAB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0FEFC-6765-4BA1-B7F2-FBD4BBDE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522C6-DEBC-4F49-A5B2-F7F249B2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F31E-52EC-43F1-883A-8618A4D6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252151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加强电子商务品牌形象传播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电子商务品牌形象传播的重要性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电子商务品牌形象传播的挑战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加强电子商务品牌形象传播的策略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电子商务品牌形象传播的案例分析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加强电子商务品牌形象传播的未来展望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电子商务品牌形象传播的重要性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通过有效的品牌形象传播，使更多潜在消费者了解和认识品牌，从而提高品牌知名度。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通过塑造独特的品牌形象，吸引目标受众，扩大品牌影响力，使品牌在市场竞争中占据优势。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提升品牌知名度和影响力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良好的品牌形象有助于建立消费者对品牌的信任感，从而提高购买意愿和复购率。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通过品牌形象传播，培养消费者的品牌忠诚度，使消费者在购买决策时优先考虑该品牌。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增强消费者信任和忠诚度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消费者忠诚度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有效的品牌形象传播有助于提高市场占有率，增加销售额和市场份额。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独特的品牌形象和强大的品牌传播能力有助于提升品牌竞争力，对抗竞争对手的挑战。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提高市场占有率和竞争力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电子商务品牌形象传播的挑战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在电子商务市场中，品牌数量庞大，竞争激烈，品牌需要脱颖而出才能获得消费者的关注。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品牌众多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71" r="53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价格战频发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营销手段同质化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为了争夺市场份额，许多品牌采取价格战策略，导致利润空间压缩，影响品牌形象的建设。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品牌在营销手段上趋于同质化，难以形成差异化竞争优势，增加了品牌形象传播的难度。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竞争激烈的市场环境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消费者口味变化快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随着社会发展和生活水平的提高，消费者对产品的需求不断变化，品牌需要紧跟市场趋势，不断更新产品和服务。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消费者越来越注重产品的个性化特点，追求与众不同的体验，品牌需要提供定制化服务和产品以满足消费者需求。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品牌忠诚度降低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消费者在购物时更加注重个人体验和口碑评价，品牌忠诚度降低，品牌形象传播需更加注重用户体验和口碑建设。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消费者需求的多样化和个性化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虚假信息影响品牌形象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网络上存在大量虚假信息，对品牌形象造成负面影响，品牌需加强信息监控和危机应对能力。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网络舆论压力大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网络舆论对品牌形象的影响越来越大，品牌需关注网络舆情，及时回应和处理负面信息。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信息传播速度快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在互联网时代，信息传播速度极快，品牌需要快速应对市场变化和消费者反馈。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网络信息的快速传播和虚假信息的泛滥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加强电子商务品牌形象传播的策略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https://d.book118.com/536025215135010041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2024-09-08T12:50:26.465</cp:lastPrinted>
  <dcterms:created xsi:type="dcterms:W3CDTF">2024-09-08T04:50:26Z</dcterms:created>
  <dcterms:modified xsi:type="dcterms:W3CDTF">2024-09-08T04:50:28Z</dcterms:modified>
</cp:coreProperties>
</file>