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5132E-0C55-462A-8EE0-D51E5FDC8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429F1-0EFE-4DD3-8BD5-54534C8DF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B9AEC4-CA4D-4698-9985-8E9F6594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BD194-294B-451B-A5AB-552E5ADDD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2ED37-6B1C-44AA-AB9F-FAFF10B18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BE7734-70CA-4A6B-9DCC-B4A231A1C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001489-428B-47B0-8C67-02A39582D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0185A-1851-4C99-B5A6-4969BFA40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DDC05-AAF1-4DA4-BDA7-B11ACE8BD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DDCE8-DA67-4D58-B3D2-92B1A56AE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A2A5F-4458-4261-900A-911E4C69F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30024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实验室责任制度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实验室责任制度概述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实验室各岗位责任制度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实验室设备管理制度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实验室质量管理制度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实验室责任制度的实施与监督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88" r="320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随着科研活动的日益复杂和多样化，实验室管理难度逐渐增加，需要建立完善的责任制度来规范实验室的运行和管理。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实验室作为科学研究和技术创新的重要场所，承担着培养人才、推动科技进步和促进社会发展的重任。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确保实验室安全、有序、高效地运行，提高科研成果的质量和水平。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明确实验室成员的职责和权利，增强实验室成员的责任意识和归属感。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促进实验室的可持续发展，提升实验室的国际竞争力。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实验室责任制度概述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实验室责任制度的定义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实验室责任制度是指实验室内部的管理制度，旨在明确实验室成员的责任和义务，确保实验室工作的规范化和科学性。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实验室责任制度包括实验室主任、实验员、科研人员等各级人员的职责和权限，以及实验室安全、设备管理、实验记录等方面的规定。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提高实验室管理水平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实验室责任制度能够明确各级人员的职责和权限，避免工作推诿和职责不清的情况，提高实验室的管理水平。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保障实验质量和安全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通过规范实验操作和管理，实验室责任制度能够有效地保障实验质量和安全，避免实验事故和安全隐患。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提高科研水平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实验室责任制度的实施能够促进实验室内部的协作和交流，提高科研水平和创新能力。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实验室责任制度的重要性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实验室责任制度的法律法规要求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实验室责任制度必须符合国家相关的法律法规和标准要求，如《实验室资质认定评审准则》、《检测和校准实验室能力认可准则》等。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实验室必须建立完善的质量管理体系，确保实验工作的规范化和科学性，并接受相关部门的监督和检查。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实验室各岗位责任制度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实验室主任岗位职责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负责实验室日常管理工作，包括人员调配、设备管理、安全卫生等。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负责实验室对外交流与合作，拓展实验室的学术影响力和资源。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制定实验室发展规划和目标，并组织实施。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组织开展实验室科研工作，推动实验室技术创新和成果转化。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定期组织实验室工作总结和评估，及时发现问题并提出改进措施。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协助实验室主任处理安全事故和突发事件，制定相应的应急预案。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定期开展实验室安全检查，及时发现和排除安全隐患。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负责实验室安全管理制度的制定和实施。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负责实验室安全培训和应急演练的组织工作。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负责实验室废弃物处理和环保工作，确保实验室符合相关法规要求。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实验室安全员岗位职责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实验室技术员岗位职责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协助实验室主任完成科研项目和技术创新工作。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根据实验需求，制定实验方案和技术路线，并组织实施。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负责实验数据的收集、整理和分析，撰写实验报告和技术文档。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负责实验设备的日常维护和保养，确保设备正常运行。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85351" y="23114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01051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985351" y="38100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73884" y="3035300"/>
            <a:ext cx="1678516" cy="1447800"/>
          </a:xfrm>
          <a:prstGeom prst="hexagon">
            <a:avLst>
              <a:gd name="adj" fmla="val 24991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133094" y="2670493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133094" y="4178618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48794" y="3390900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521627" y="3400425"/>
            <a:ext cx="1383030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3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实验室实验员岗位职责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2324381" y="1566850"/>
            <a:ext cx="2553340" cy="1269499"/>
            <a:chOff x="2324381" y="1566850"/>
            <a:chExt cx="2553340" cy="1269499"/>
          </a:xfrm>
        </p:grpSpPr>
        <p:sp>
          <p:nvSpPr>
            <p:cNvPr id="33" name="TextBox 33"/>
            <p:cNvSpPr txBox="1"/>
            <p:nvPr/>
          </p:nvSpPr>
          <p:spPr>
            <a:xfrm>
              <a:off x="2324381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按照实验方案和技术要求，开展实验工作。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852893" y="1566850"/>
            <a:ext cx="2553340" cy="1269499"/>
            <a:chOff x="6852893" y="1566850"/>
            <a:chExt cx="2553340" cy="1269499"/>
          </a:xfrm>
        </p:grpSpPr>
        <p:sp>
          <p:nvSpPr>
            <p:cNvPr id="35" name="TextBox 35"/>
            <p:cNvSpPr txBox="1"/>
            <p:nvPr/>
          </p:nvSpPr>
          <p:spPr>
            <a:xfrm>
              <a:off x="6852893" y="1566850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负责实验数据的记录、整理和分析，及时向技术员汇报实验进展情况。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2324381" y="4677185"/>
            <a:ext cx="2553340" cy="1269499"/>
            <a:chOff x="2324381" y="4677185"/>
            <a:chExt cx="2553340" cy="1269499"/>
          </a:xfrm>
        </p:grpSpPr>
        <p:sp>
          <p:nvSpPr>
            <p:cNvPr id="37" name="TextBox 37"/>
            <p:cNvSpPr txBox="1"/>
            <p:nvPr/>
          </p:nvSpPr>
          <p:spPr>
            <a:xfrm>
              <a:off x="2324381" y="4677185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负责实验室内务和卫生工作，保持实验环境整洁有序。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852893" y="4780006"/>
            <a:ext cx="2553340" cy="1269499"/>
            <a:chOff x="6852893" y="4780006"/>
            <a:chExt cx="2553340" cy="1269499"/>
          </a:xfrm>
        </p:grpSpPr>
        <p:sp>
          <p:nvSpPr>
            <p:cNvPr id="39" name="TextBox 39"/>
            <p:cNvSpPr txBox="1"/>
            <p:nvPr/>
          </p:nvSpPr>
          <p:spPr>
            <a:xfrm>
              <a:off x="6852893" y="478000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协助技术员完成实验设备的日常维护和保养工作。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https://d.book118.com/536030024204010102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2024-09-27T17:38:50.599</cp:lastPrinted>
  <dcterms:created xsi:type="dcterms:W3CDTF">2024-09-27T09:38:50Z</dcterms:created>
  <dcterms:modified xsi:type="dcterms:W3CDTF">2024-09-27T09:38:52Z</dcterms:modified>
</cp:coreProperties>
</file>