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4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7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image" Target="../media/image6.png" /><Relationship Id="rId4" Type="http://schemas.openxmlformats.org/officeDocument/2006/relationships/tags" Target="../tags/tag14.xml" /><Relationship Id="rId5" Type="http://schemas.openxmlformats.org/officeDocument/2006/relationships/image" Target="../media/image7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image" Target="../media/image2.png" /><Relationship Id="rId4" Type="http://schemas.openxmlformats.org/officeDocument/2006/relationships/tags" Target="../tags/tag51.xml" /><Relationship Id="rId5" Type="http://schemas.openxmlformats.org/officeDocument/2006/relationships/image" Target="../media/image3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16EED-59A5-40F7-8CFD-F46C1A08A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BACFB-659A-49C5-A4C2-B8088FDF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13C6B-1F50-4960-A73D-6AE86231D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02889-57FA-4D0E-BD78-83E26CF4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2DF19-257A-4DE9-8FAA-F1016AFFC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294420-7FBC-4F62-8A70-E29BE7ED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2399C-5508-4C5F-BFF3-B3EF579B2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412F8-FB9B-4EAD-8862-75C57B27F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ED5E7-3EDA-4A2A-A4DF-AE31B570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FDD2D-CBBF-476F-99C7-221F575F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080CB-4F81-463C-AD4E-6A68865D6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705"/>
            <a:ext cx="12192000" cy="6861412"/>
          </a:xfrm>
          <a:prstGeom prst="rect">
            <a:avLst/>
          </a:prstGeom>
        </p:spPr>
      </p:pic>
      <p:pic>
        <p:nvPicPr>
          <p:cNvPr id="2097157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492" y="3007905"/>
            <a:ext cx="2395478" cy="3099493"/>
          </a:xfrm>
          <a:prstGeom prst="rect">
            <a:avLst/>
          </a:prstGeom>
        </p:spPr>
      </p:pic>
      <p:pic>
        <p:nvPicPr>
          <p:cNvPr id="2097159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59877" y="4510515"/>
            <a:ext cx="6459563" cy="2345191"/>
          </a:xfrm>
          <a:prstGeom prst="rect">
            <a:avLst/>
          </a:prstGeom>
        </p:spPr>
      </p:pic>
      <p:pic>
        <p:nvPicPr>
          <p:cNvPr id="2097161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344" y="258620"/>
            <a:ext cx="5613831" cy="2816058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838199" y="855892"/>
            <a:ext cx="5613831" cy="281605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838200" y="3806250"/>
            <a:ext cx="5613830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署名占位符 10"/>
          <p:cNvSpPr>
            <a:spLocks noGrp="1"/>
          </p:cNvSpPr>
          <p:nvPr userDrawn="1">
            <p:ph type="body" sz="quarter" idx="17" hasCustomPrompt="1"/>
            <p:custDataLst>
              <p:tags r:id="rId11"/>
            </p:custDataLst>
          </p:nvPr>
        </p:nvSpPr>
        <p:spPr>
          <a:xfrm>
            <a:off x="838169" y="4627964"/>
            <a:ext cx="5613829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6" y="0"/>
            <a:ext cx="3867912" cy="6858000"/>
          </a:xfrm>
          <a:prstGeom prst="rect">
            <a:avLst/>
          </a:prstGeom>
        </p:spPr>
      </p:pic>
      <p:pic>
        <p:nvPicPr>
          <p:cNvPr id="2097165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6" y="4704588"/>
            <a:ext cx="2208276" cy="2153412"/>
          </a:xfrm>
          <a:prstGeom prst="rect">
            <a:avLst/>
          </a:prstGeom>
        </p:spPr>
      </p:pic>
      <p:pic>
        <p:nvPicPr>
          <p:cNvPr id="2097167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6" y="0"/>
            <a:ext cx="4558284" cy="1321308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839788" y="1165026"/>
            <a:ext cx="2382383" cy="4527949"/>
          </a:xfrm>
        </p:spPr>
        <p:txBody>
          <a:bodyPr vert="horz" anchor="ctr">
            <a:normAutofit/>
          </a:bodyPr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5481828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04016" y="1999119"/>
            <a:ext cx="6367550" cy="3770551"/>
          </a:xfrm>
        </p:spPr>
        <p:txBody>
          <a:bodyPr anchor="t">
            <a:normAutofit/>
          </a:bodyPr>
          <a:lstStyle>
            <a:lvl1pPr algn="r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6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5101616" y="647420"/>
            <a:ext cx="6367550" cy="1224000"/>
          </a:xfrm>
        </p:spPr>
        <p:txBody>
          <a:bodyPr anchor="ctr">
            <a:noAutofit/>
          </a:bodyPr>
          <a:lstStyle>
            <a:lvl1pPr marL="0" indent="0" algn="r">
              <a:buNone/>
              <a:defRPr sz="8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7883" y="217125"/>
            <a:ext cx="10515600" cy="6552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 noProof="1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1200785"/>
            <a:ext cx="10515600" cy="497713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40105" y="217805"/>
            <a:ext cx="10515600" cy="655200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Ref idx="1001">
        <a:schemeClr val="bg1"/>
      </p:bgRef>
    </p:bg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Image 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3" name="Image 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796780" y="3007995"/>
            <a:ext cx="2395220" cy="3098165"/>
          </a:xfrm>
          <a:prstGeom prst="rect">
            <a:avLst/>
          </a:prstGeom>
        </p:spPr>
      </p:pic>
      <p:pic>
        <p:nvPicPr>
          <p:cNvPr id="2097175" name="Image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60090" y="4509770"/>
            <a:ext cx="6459855" cy="2343785"/>
          </a:xfrm>
          <a:prstGeom prst="rect">
            <a:avLst/>
          </a:prstGeom>
        </p:spPr>
      </p:pic>
      <p:pic>
        <p:nvPicPr>
          <p:cNvPr id="2097177" name="Image 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7400" y="260350"/>
            <a:ext cx="5614035" cy="2814955"/>
          </a:xfrm>
          <a:prstGeom prst="rect">
            <a:avLst/>
          </a:prstGeom>
        </p:spPr>
      </p:pic>
      <p:sp>
        <p:nvSpPr>
          <p:cNvPr id="1048748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38200" y="944792"/>
            <a:ext cx="5029144" cy="2814658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4265250"/>
            <a:ext cx="5029144" cy="1800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png" /><Relationship Id="rId13" Type="http://schemas.openxmlformats.org/officeDocument/2006/relationships/tags" Target="../tags/tag56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Image 0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293485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4622">
                <a:moveTo>
                  <a:pt x="19200" y="3725"/>
                </a:moveTo>
                <a:lnTo>
                  <a:pt x="19200" y="4622"/>
                </a:lnTo>
                <a:lnTo>
                  <a:pt x="18317" y="4622"/>
                </a:lnTo>
                <a:lnTo>
                  <a:pt x="18326" y="4622"/>
                </a:lnTo>
                <a:cubicBezTo>
                  <a:pt x="18811" y="4609"/>
                  <a:pt x="19200" y="4213"/>
                  <a:pt x="19200" y="3725"/>
                </a:cubicBezTo>
                <a:close/>
                <a:moveTo>
                  <a:pt x="0" y="0"/>
                </a:moveTo>
                <a:lnTo>
                  <a:pt x="19200" y="0"/>
                </a:lnTo>
                <a:lnTo>
                  <a:pt x="19200" y="2279"/>
                </a:lnTo>
                <a:cubicBezTo>
                  <a:pt x="19200" y="1784"/>
                  <a:pt x="18798" y="1382"/>
                  <a:pt x="18303" y="1382"/>
                </a:cubicBezTo>
                <a:lnTo>
                  <a:pt x="898" y="1382"/>
                </a:lnTo>
                <a:cubicBezTo>
                  <a:pt x="403" y="1382"/>
                  <a:pt x="1" y="1784"/>
                  <a:pt x="1" y="2279"/>
                </a:cubicBezTo>
                <a:lnTo>
                  <a:pt x="1" y="3725"/>
                </a:lnTo>
                <a:cubicBezTo>
                  <a:pt x="1" y="4213"/>
                  <a:pt x="390" y="4609"/>
                  <a:pt x="875" y="4622"/>
                </a:cubicBezTo>
                <a:lnTo>
                  <a:pt x="884" y="4622"/>
                </a:lnTo>
                <a:lnTo>
                  <a:pt x="0" y="462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217170"/>
            <a:ext cx="8287385" cy="655320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212215"/>
            <a:ext cx="10515600" cy="496506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36" r:id="rId2"/>
    <p:sldLayoutId id="2147488237" r:id="rId3"/>
    <p:sldLayoutId id="2147488238" r:id="rId4"/>
    <p:sldLayoutId id="2147488239" r:id="rId5"/>
    <p:sldLayoutId id="2147488240" r:id="rId6"/>
    <p:sldLayoutId id="2147488241" r:id="rId7"/>
    <p:sldLayoutId id="2147488242" r:id="rId8"/>
    <p:sldLayoutId id="2147488243" r:id="rId9"/>
    <p:sldLayoutId id="2147488244" r:id="rId10"/>
    <p:sldLayoutId id="21474882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ea"/>
          <a:ea typeface="+mj-ea"/>
          <a:cs typeface="汉仪粗圆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/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tags" Target="../tags/tag67.xml" /><Relationship Id="rId20" Type="http://schemas.openxmlformats.org/officeDocument/2006/relationships/tags" Target="../tags/tag85.xml" /><Relationship Id="rId21" Type="http://schemas.openxmlformats.org/officeDocument/2006/relationships/tags" Target="../tags/tag86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3101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第八单元习作“这样想象真有趣”课件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汇报人：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1165026"/>
            <a:ext cx="2382383" cy="45279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0" name="序号"/>
          <p:cNvSpPr txBox="1"/>
          <p:nvPr>
            <p:custDataLst>
              <p:tags r:id="rId3"/>
            </p:custDataLst>
          </p:nvPr>
        </p:nvSpPr>
        <p:spPr>
          <a:xfrm>
            <a:off x="4052570" y="101155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01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2" name="项标题"/>
          <p:cNvSpPr txBox="1"/>
          <p:nvPr>
            <p:custDataLst>
              <p:tags r:id="rId4"/>
            </p:custDataLst>
          </p:nvPr>
        </p:nvSpPr>
        <p:spPr>
          <a:xfrm>
            <a:off x="6690360" y="101155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64" name="Shape 0"/>
          <p:cNvSpPr/>
          <p:nvPr>
            <p:custDataLst>
              <p:tags r:id="rId5"/>
            </p:custDataLst>
          </p:nvPr>
        </p:nvSpPr>
        <p:spPr>
          <a:xfrm>
            <a:off x="4542790" y="169735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4052570" y="191516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02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6690360" y="191516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导入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0" name="Shape 0"/>
          <p:cNvSpPr/>
          <p:nvPr>
            <p:custDataLst>
              <p:tags r:id="rId8"/>
            </p:custDataLst>
          </p:nvPr>
        </p:nvSpPr>
        <p:spPr>
          <a:xfrm>
            <a:off x="4542790" y="260096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2" name="序号"/>
          <p:cNvSpPr txBox="1"/>
          <p:nvPr>
            <p:custDataLst>
              <p:tags r:id="rId9"/>
            </p:custDataLst>
          </p:nvPr>
        </p:nvSpPr>
        <p:spPr>
          <a:xfrm>
            <a:off x="4052570" y="281876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03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74" name="项标题"/>
          <p:cNvSpPr txBox="1"/>
          <p:nvPr>
            <p:custDataLst>
              <p:tags r:id="rId10"/>
            </p:custDataLst>
          </p:nvPr>
        </p:nvSpPr>
        <p:spPr>
          <a:xfrm>
            <a:off x="6690360" y="281876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想象力的培养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76" name="Shape 0"/>
          <p:cNvSpPr/>
          <p:nvPr>
            <p:custDataLst>
              <p:tags r:id="rId11"/>
            </p:custDataLst>
          </p:nvPr>
        </p:nvSpPr>
        <p:spPr>
          <a:xfrm>
            <a:off x="4542790" y="350456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78" name="序号"/>
          <p:cNvSpPr txBox="1"/>
          <p:nvPr>
            <p:custDataLst>
              <p:tags r:id="rId12"/>
            </p:custDataLst>
          </p:nvPr>
        </p:nvSpPr>
        <p:spPr>
          <a:xfrm>
            <a:off x="4052570" y="372237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04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0" name="项标题"/>
          <p:cNvSpPr txBox="1"/>
          <p:nvPr>
            <p:custDataLst>
              <p:tags r:id="rId13"/>
            </p:custDataLst>
          </p:nvPr>
        </p:nvSpPr>
        <p:spPr>
          <a:xfrm>
            <a:off x="6690360" y="372237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想象作文的写作技巧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2" name="Shape 0"/>
          <p:cNvSpPr/>
          <p:nvPr>
            <p:custDataLst>
              <p:tags r:id="rId14"/>
            </p:custDataLst>
          </p:nvPr>
        </p:nvSpPr>
        <p:spPr>
          <a:xfrm>
            <a:off x="4542790" y="440817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序号"/>
          <p:cNvSpPr txBox="1"/>
          <p:nvPr>
            <p:custDataLst>
              <p:tags r:id="rId15"/>
            </p:custDataLst>
          </p:nvPr>
        </p:nvSpPr>
        <p:spPr>
          <a:xfrm>
            <a:off x="4052570" y="4625975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05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86" name="项标题"/>
          <p:cNvSpPr txBox="1"/>
          <p:nvPr>
            <p:custDataLst>
              <p:tags r:id="rId16"/>
            </p:custDataLst>
          </p:nvPr>
        </p:nvSpPr>
        <p:spPr>
          <a:xfrm>
            <a:off x="6690360" y="4625975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写作实践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88" name="Shape 0"/>
          <p:cNvSpPr/>
          <p:nvPr>
            <p:custDataLst>
              <p:tags r:id="rId17"/>
            </p:custDataLst>
          </p:nvPr>
        </p:nvSpPr>
        <p:spPr>
          <a:xfrm>
            <a:off x="4542790" y="5311775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90" name="序号"/>
          <p:cNvSpPr txBox="1"/>
          <p:nvPr>
            <p:custDataLst>
              <p:tags r:id="rId18"/>
            </p:custDataLst>
          </p:nvPr>
        </p:nvSpPr>
        <p:spPr>
          <a:xfrm>
            <a:off x="4052570" y="5529580"/>
            <a:ext cx="119761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lumMod val="50000"/>
                  </a:schemeClr>
                </a:solidFill>
                <a:latin typeface="+mn-ea"/>
                <a:cs typeface="汉仪粗圆简" panose="02010600000101010101" charset="-122"/>
              </a:rPr>
              <a:t>06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+mn-ea"/>
              <a:cs typeface="汉仪粗圆简" panose="02010600000101010101" charset="-122"/>
            </a:endParaRPr>
          </a:p>
        </p:txBody>
      </p:sp>
      <p:sp>
        <p:nvSpPr>
          <p:cNvPr id="1048792" name="项标题"/>
          <p:cNvSpPr txBox="1"/>
          <p:nvPr>
            <p:custDataLst>
              <p:tags r:id="rId19"/>
            </p:custDataLst>
          </p:nvPr>
        </p:nvSpPr>
        <p:spPr>
          <a:xfrm>
            <a:off x="6690360" y="5529580"/>
            <a:ext cx="4208780" cy="6870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粗圆简" panose="02010600000101010101" charset="-122"/>
              </a:rPr>
              <a:t>作品展示与评价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794" name="Shape 0"/>
          <p:cNvSpPr/>
          <p:nvPr>
            <p:custDataLst>
              <p:tags r:id="rId20"/>
            </p:custDataLst>
          </p:nvPr>
        </p:nvSpPr>
        <p:spPr>
          <a:xfrm>
            <a:off x="4542790" y="6215380"/>
            <a:ext cx="6372225" cy="635"/>
          </a:xfrm>
          <a:prstGeom prst="line">
            <a:avLst/>
          </a:prstGeom>
          <a:noFill/>
          <a:ln w="12700">
            <a:solidFill>
              <a:schemeClr val="accent1">
                <a:lumMod val="50000"/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粗圆简" panose="02010600000101010101" charset="-122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https://d.book118.com/536031014122010034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1_2"/>
  <p:tag name="KSO_WM_UNIT_INDEX" val="1_1_2"/>
  <p:tag name="KSO_WM_UNIT_LAYERLEVEL" val="1_1_1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2_2"/>
  <p:tag name="KSO_WM_UNIT_INDEX" val="1_2_2"/>
  <p:tag name="KSO_WM_UNIT_LAYERLEVEL" val="1_1_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3_2"/>
  <p:tag name="KSO_WM_UNIT_INDEX" val="1_3_2"/>
  <p:tag name="KSO_WM_UNIT_LAYERLEVEL" val="1_1_1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4_2"/>
  <p:tag name="KSO_WM_UNIT_INDEX" val="1_4_2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5_2"/>
  <p:tag name="KSO_WM_UNIT_INDEX" val="1_5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400000005960464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85,&quot;width&quot;:540.35}"/>
  <p:tag name="KSO_WM_TAG_VERSION" val="1.0"/>
  <p:tag name="KSO_WM_TEMPLATE_CATEGORY" val="custom"/>
  <p:tag name="KSO_WM_TEMPLATE_INDEX" val="20231214"/>
  <p:tag name="KSO_WM_UNIT_COMPATIBLE" val="0"/>
  <p:tag name="KSO_WM_UNIT_DIAGRAM_ISNUMVISUAL" val="0"/>
  <p:tag name="KSO_WM_UNIT_DIAGRAM_ISREFERUNIT" val="0"/>
  <p:tag name="KSO_WM_UNIT_HIGHLIGHT" val="0"/>
  <p:tag name="KSO_WM_UNIT_ID" val="custom20231214_6*l_h_i*1_6_2"/>
  <p:tag name="KSO_WM_UNIT_INDEX" val="1_6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4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1">
      <a:dk1>
        <a:srgbClr val="000000"/>
      </a:dk1>
      <a:lt1>
        <a:srgbClr val="FFFFFF"/>
      </a:lt1>
      <a:dk2>
        <a:srgbClr val="3A0C00"/>
      </a:dk2>
      <a:lt2>
        <a:srgbClr val="FFFFFF"/>
      </a:lt2>
      <a:accent1>
        <a:srgbClr val="FF7526"/>
      </a:accent1>
      <a:accent2>
        <a:srgbClr val="E23C83"/>
      </a:accent2>
      <a:accent3>
        <a:srgbClr val="A010F8"/>
      </a:accent3>
      <a:accent4>
        <a:srgbClr val="E62E19"/>
      </a:accent4>
      <a:accent5>
        <a:srgbClr val="EFC203"/>
      </a:accent5>
      <a:accent6>
        <a:srgbClr val="66CB55"/>
      </a:accent6>
      <a:hlink>
        <a:srgbClr val="304FFE"/>
      </a:hlink>
      <a:folHlink>
        <a:srgbClr val="492067"/>
      </a:folHlink>
    </a:clrScheme>
    <a:fontScheme name="主题字体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noFill/>
        <a:ln w="12700">
          <a:solidFill>
            <a:schemeClr val="accent1">
              <a:lumMod val="50000"/>
              <a:alpha val="60000"/>
            </a:schemeClr>
          </a:solidFill>
          <a:prstDash val="solid"/>
        </a:ln>
      </a:spPr>
      <a:bodyPr/>
      <a:lstStyle/>
    </a:lnDef>
    <a:txDef>
      <a:spPr>
        <a:noFill/>
      </a:spPr>
      <a:bodyPr anchor="ctr" anchorCtr="0" bIns="0" lIns="0" rIns="0" rtlCol="0" tIns="0" wrap="square">
        <a:normAutofit/>
      </a:bodyPr>
      <a:lstStyle>
        <a:defPPr algn="r">
          <a:lnSpc>
            <a:spcPct val="100000"/>
          </a:lnSpc>
          <a:defRPr altLang="en-US" b="1" dirty="0" sz="2400" lang="zh-CN" spc="300">
            <a:solidFill>
              <a:schemeClr val="accent1">
                <a:lumMod val="50000"/>
              </a:schemeClr>
            </a:solidFill>
            <a:latin typeface="+mj-ea"/>
            <a:ea typeface="+mj-ea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汉仪粗圆简</vt:lpstr>
      <vt:lpstr>Office Theme</vt:lpstr>
      <vt:lpstr>第八单元习作“这样想象真有趣”课件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2024-09-03T17:53:48.504</cp:lastPrinted>
  <dcterms:created xsi:type="dcterms:W3CDTF">2024-09-03T09:53:48Z</dcterms:created>
  <dcterms:modified xsi:type="dcterms:W3CDTF">2024-09-03T09:53:50Z</dcterms:modified>
</cp:coreProperties>
</file>