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A5AC4B-1D98-444E-9C6D-891F108A8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6C9621-925E-4467-ACF3-27A32F1D8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1969CE-7B66-4C67-9B2B-1BE66EEFC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BDC8A3-300D-4D11-B32E-5BB3395F7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BA4BB8-9C7C-4BFC-8BAA-C47BF78C1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B534CB-3228-4A87-969D-3F0CF3B849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AC00AC-DBB3-4D48-84E9-40B5E14E3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AD4721-C8A4-4340-87A8-74095B1CD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499B7C-3D7C-478C-9C56-CD88A62B3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72B3F5-61C0-4232-BB4C-CEAF47177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0BC7A5-B8D1-4B49-8D38-8A741F187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03103111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社会保险历史沿革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社会保险的起源与发展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古代社会保险制度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近现代社会保险制度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当代社会保险制度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社会保险制度的改革与发展趋势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社会保险的起源与发展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工业革命推动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18世纪末至19世纪初的工业革命，使得大量农民涌入城市成为产业工人，工人面临工伤、疾病、失业等风险，社会保险制度应运而生。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社会问题凸显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城市化进程中，贫困、失业、疾病等问题日益严重，社会保险作为解决社会问题的一种手段受到关注。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政府职能转变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政府对经济社会的干预逐渐增强，社会保险成为政府提供公共服务的重要内容。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起源背景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萌芽阶段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19世纪中后期，部分欧洲国家开始尝试建立社会保险制度，如德国的疾病保险和工伤保险。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形成阶段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20世纪初，社会保险制度在欧洲主要工业国普遍建立，覆盖养老、医疗、工伤、失业等领域。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20世纪中期以后，社会保险制度在全球范围内得到推广和完善，福利国家理念盛行。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改革阶段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20世纪70年代以来，随着经济全球化和人口老龄化的加剧，各国纷纷进行社会保险制度改革，以提高制度的可持续性和适应性。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保障水平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国外社会保险制度的保障水平一般较高，福利色彩浓厚，而国内社会保险制度则坚持保基本、可持续的原则，保障水平与经济社会发展水平相适应。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制度模式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国外社会保险制度多采用现收现付制或部分积累制，而国内则主要采用社会统筹与个人账户相结合的制度模式。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覆盖范围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国外社会保险制度一般覆盖全体劳动者，甚至包括其家庭成员，而国内社会保险制度则逐步从城镇扩大到农村，最终实现全覆盖。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管理体制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国外社会保险制度多实行分散管理，不同项目由不同机构负责，而国内则逐步实行统一的社会保险管理体制。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国内外对比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古代社会保险制度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赈灾救济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在自然灾害发生时，政府会采取赈灾措施，如发放粮食、衣物等生活必需品，以及减免赋税等，帮助灾民渡过难关。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养老保障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古代中国重视孝道，家庭养老是主要的养老方式。同时，政府也会设立养老院等机构，收养无依无靠的老人。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仓储制度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古代中国通过设立常平仓、义仓等仓储制度，以丰补歉，调节粮食供求，保障民众基本生活。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古代中国社会保险制度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行业互助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古代西方的一些行业组织会设立互助基金，为会员提供医疗、养老等方面的保障。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教会救济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教会组织在古代西方社会具有重要地位，会设立救济院等机构，为穷人、病人、残疾人等提供救助。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政府赈济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在自然灾害或战争等特殊时期，政府会采取赈济措施，为受灾民众提供基本生活保障。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古代西方社会保险制度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自发性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许多社会保险措施是由民间自发组织的，政府在其中扮演的角色相对有限。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对后世影响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古代社会保险制度为后世社会保险制度的发展奠定了基础，提供了历史借鉴和启示。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道德基础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古代社会保险制度往往建立在道德伦理基础之上，如孝道、慈善等观念在其中起到重要作用。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局限性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古代社会保险制度往往局限于特定人群或特定时期，缺乏普遍性和长期性。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古代社会保险制度的特点与影响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近现代社会保险制度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起源与早期发展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20世纪初，中国开始引入社会保险制度，首先在部分行业和地区试点。民国时期，政府颁布了《劳动保险法》等法规，初步建立了社会保险体系。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新中国成立后的改革与发展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新中国成立后，政府对旧有的社会保险制度进行了全面改革，逐步建立起适应计划经济体制的社会保险制度。改革开放后，社会保险制度进一步完善，覆盖范围不断扩大。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当代社会保险制度的特点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当代中国的社会保险制度具有广覆盖、保基本、多层次、可持续等特点。政府通过不断完善法规和政策，提高社会保险意识，确保制度的公平性和可持续性。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近现代中国社会保险制度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起源与早期发展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西方社会保险制度起源于19世纪末20世纪初的工业革命时期。随着工业化和城市化的加速发展，工人阶级的生活状况日益恶化，社会保险制度应运而生。德国是最早建立社会保险制度的国家之一，随后其他西方国家也纷纷效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第二次世界大战后的改革与发展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第二次世界大战后，西方国家对社会保险制度进行了全面改革和扩展。福利国家理念盛行，政府加大了对社会保险的投入力度，同时扩大了保障范围和提高了保障水平。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当代西方社会保险制度的特点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代西方社会保险制度具有覆盖面广、保障水平高、资金来源多元化等特点。政府通过税收、社会保险费等多种渠道筹集资金，确保制度的稳定运行。此外，西方国家还注重发挥市场和社会的作用，推动社会保险制度的多元化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近现代西方社会保险制度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https://d.book118.com/536031031113010045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2024-09-14T04:38:16.893</cp:lastPrinted>
  <dcterms:created xsi:type="dcterms:W3CDTF">2024-09-13T20:38:16Z</dcterms:created>
  <dcterms:modified xsi:type="dcterms:W3CDTF">2024-09-13T20:38:18Z</dcterms:modified>
</cp:coreProperties>
</file>