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A5DD52-16BC-4D02-B05E-93445A1047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FEB04E-CCDA-4B4D-8F30-003D545C31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E2F986-B5C3-4712-9E56-7B35897E23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6958F9-63D2-45EE-9CCC-5B3E64EA90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B86AC3-C48E-4409-8157-80290DAB0E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B3D662-6F0E-44AE-82D8-76FF2D8F0C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5AFC91-07D2-4F5E-A32C-7D9615E3A7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8066E9-C64F-480C-B8FF-73E5CFF1AA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13ADD1-7A14-45AD-A9BB-F29712345B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F4D221-4E07-4545-8711-30F76632CC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4654CE-C9EF-4064-92E2-8CE7F993CE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603215305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系统可靠性提升方案</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系统可靠性现状分析
 可靠性提升目标与原则
 硬件可靠性提升措施
 软件可靠性提升策略
 系统架构优化方法
 运维与监控强化建议
 备份与恢复机制完善
 实施方案与时间表</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系统可靠性现状分析</a:t>
            </a:r>
          </a:p>
        </p:txBody>
      </p:sp>
      <p:sp>
        <p:nvSpPr>
          <p:cNvPr id="3" name="Subtitle 2"/>
          <p:cNvSpPr>
            <a:spLocks noGrp="1"/>
          </p:cNvSpPr>
          <p:nvPr>
            <p:ph type="subTitle" idx="1"/>
          </p:nvPr>
        </p:nvSpPr>
        <p:spPr/>
        <p:txBody>
          <a:bodyPr/>
          <a:lstStyle/>
          <a:p>
            <a:r>
              <a:t>系统可靠性提升方案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系统可靠性现状分析</a:t>
            </a:r>
          </a:p>
        </p:txBody>
      </p:sp>
      <p:sp>
        <p:nvSpPr>
          <p:cNvPr id="3" name="Text Placeholder 2"/>
          <p:cNvSpPr>
            <a:spLocks noGrp="1"/>
          </p:cNvSpPr>
          <p:nvPr>
            <p:ph type="body" idx="1"/>
          </p:nvPr>
        </p:nvSpPr>
        <p:spPr/>
        <p:txBody>
          <a:bodyPr/>
          <a:lstStyle/>
          <a:p>
            <a:r>
              <a:t>系统可靠性现状分析</a:t>
            </a:r>
          </a:p>
        </p:txBody>
      </p:sp>
      <p:sp>
        <p:nvSpPr>
          <p:cNvPr id="4" name="Content Placeholder 3"/>
          <p:cNvSpPr>
            <a:spLocks noGrp="1"/>
          </p:cNvSpPr>
          <p:nvPr>
            <p:ph sz="half" idx="2"/>
          </p:nvPr>
        </p:nvSpPr>
        <p:spPr/>
        <p:txBody>
          <a:bodyPr/>
          <a:lstStyle/>
          <a:p>
            <a:r>
              <a:t>1.系统可靠性需求与实际表现存在差距。随着技术的快速发展，系统复杂度不断提高，对可靠性的需求也越来越大。然而，实际运行中，由于各种原因，系统可靠性往往不能达到预期水平，存在一定的差距。</a:t>
            </a:r>
          </a:p>
          <a:p>
            <a:r>
              <a:t>2.硬件故障是影响系统可靠性的主要因素。硬件作为系统的基础组成部分，其稳定性对系统可靠性有着至关重要的影响。研究表明，硬件故障是引发系统故障的主要原因之一。</a:t>
            </a:r>
          </a:p>
          <a:p>
            <a:r>
              <a:t>3.软件缺陷也对系统可靠性产生重要影响。随着软件系统规模的不断扩大，软件缺陷也相应增加，对系统可靠性产生不可忽视的影响。</a:t>
            </a:r>
          </a:p>
          <a:p/>
        </p:txBody>
      </p:sp>
      <p:sp>
        <p:nvSpPr>
          <p:cNvPr id="5" name="Text Placeholder 4"/>
          <p:cNvSpPr>
            <a:spLocks noGrp="1"/>
          </p:cNvSpPr>
          <p:nvPr>
            <p:ph type="body" idx="3"/>
          </p:nvPr>
        </p:nvSpPr>
        <p:spPr/>
        <p:txBody>
          <a:bodyPr/>
          <a:lstStyle/>
          <a:p>
            <a:r>
              <a:t>系统可靠性提升技术发展趋势</a:t>
            </a:r>
          </a:p>
        </p:txBody>
      </p:sp>
      <p:sp>
        <p:nvSpPr>
          <p:cNvPr id="6" name="Content Placeholder 5"/>
          <p:cNvSpPr>
            <a:spLocks noGrp="1"/>
          </p:cNvSpPr>
          <p:nvPr>
            <p:ph sz="half" idx="4"/>
          </p:nvPr>
        </p:nvSpPr>
        <p:spPr/>
        <p:txBody>
          <a:bodyPr/>
          <a:lstStyle/>
          <a:p>
            <a:r>
              <a:t>1.人工智能与机器学习在系统可靠性提升中扮演着越来越重要的角色。这些技术可以帮助系统自我学习和优化，提高可靠性。</a:t>
            </a:r>
          </a:p>
          <a:p>
            <a:r>
              <a:t>2.云计算和分布式系统技术的发展为系统可靠性提升提供了新的解决方案。通过资源池化和冗余设计，可以大大提高系统的稳定性。</a:t>
            </a:r>
          </a:p>
          <a:p>
            <a:r>
              <a:t>3.标准化和模块化设计成为提高系统可靠性的重要手段。通过制定统一的标准和规范，使得各个模块可以相互兼容和替换，降低了系统故障的风险。</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系统可靠性现状分析</a:t>
            </a:r>
          </a:p>
        </p:txBody>
      </p:sp>
      <p:sp>
        <p:nvSpPr>
          <p:cNvPr id="3" name="Text Placeholder 2"/>
          <p:cNvSpPr>
            <a:spLocks noGrp="1"/>
          </p:cNvSpPr>
          <p:nvPr>
            <p:ph type="body" idx="1"/>
          </p:nvPr>
        </p:nvSpPr>
        <p:spPr/>
        <p:txBody>
          <a:bodyPr/>
          <a:lstStyle/>
          <a:p>
            <a:r>
              <a:t>系统可靠性提升挑战与问题</a:t>
            </a:r>
          </a:p>
        </p:txBody>
      </p:sp>
      <p:sp>
        <p:nvSpPr>
          <p:cNvPr id="4" name="Content Placeholder 3"/>
          <p:cNvSpPr>
            <a:spLocks noGrp="1"/>
          </p:cNvSpPr>
          <p:nvPr>
            <p:ph sz="half" idx="2"/>
          </p:nvPr>
        </p:nvSpPr>
        <p:spPr/>
        <p:txBody>
          <a:bodyPr/>
          <a:lstStyle/>
          <a:p>
            <a:r>
              <a:t>1.随着系统复杂度的提高，可靠性提升的难度相应增加。需要在设计、开发、测试等各个环节加强可靠性工程实践，确保系统稳定可靠。</a:t>
            </a:r>
          </a:p>
          <a:p>
            <a:r>
              <a:t>2.数据安全与隐私保护对系统可靠性提升提出了新的要求。需要在保障系统可靠性的同时，加强数据安全与隐私保护的管理和技术手段。</a:t>
            </a:r>
          </a:p>
          <a:p>
            <a:r>
              <a:t>3.成本控制与市场竞争对系统可靠性提升产生了一定的压力。需要在满足可靠性需求的同时，降低成本和提高市场竞争力。</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可靠性提升目标与原则</a:t>
            </a:r>
          </a:p>
        </p:txBody>
      </p:sp>
      <p:sp>
        <p:nvSpPr>
          <p:cNvPr id="3" name="Subtitle 2"/>
          <p:cNvSpPr>
            <a:spLocks noGrp="1"/>
          </p:cNvSpPr>
          <p:nvPr>
            <p:ph type="subTitle" idx="1"/>
          </p:nvPr>
        </p:nvSpPr>
        <p:spPr/>
        <p:txBody>
          <a:bodyPr/>
          <a:lstStyle/>
          <a:p>
            <a:r>
              <a:t>系统可靠性提升方案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可靠性提升目标与原则</a:t>
            </a:r>
          </a:p>
        </p:txBody>
      </p:sp>
      <p:sp>
        <p:nvSpPr>
          <p:cNvPr id="3" name="Text Placeholder 2"/>
          <p:cNvSpPr>
            <a:spLocks noGrp="1"/>
          </p:cNvSpPr>
          <p:nvPr>
            <p:ph type="body" idx="1"/>
          </p:nvPr>
        </p:nvSpPr>
        <p:spPr/>
        <p:txBody>
          <a:bodyPr/>
          <a:lstStyle/>
          <a:p>
            <a:r>
              <a:t>明确可靠性提升目标</a:t>
            </a:r>
          </a:p>
        </p:txBody>
      </p:sp>
      <p:sp>
        <p:nvSpPr>
          <p:cNvPr id="4" name="Content Placeholder 3"/>
          <p:cNvSpPr>
            <a:spLocks noGrp="1"/>
          </p:cNvSpPr>
          <p:nvPr>
            <p:ph sz="half" idx="2"/>
          </p:nvPr>
        </p:nvSpPr>
        <p:spPr/>
        <p:txBody>
          <a:bodyPr/>
          <a:lstStyle/>
          <a:p>
            <a:r>
              <a:t>1.定义系统的可靠性指标，如平均无故障时间（MTBF）、平均修复时间（MTTR）等。</a:t>
            </a:r>
          </a:p>
          <a:p>
            <a:r>
              <a:t>2.根据系统的重要性和业务需求，设定合理的可靠性提升目标。</a:t>
            </a:r>
          </a:p>
          <a:p>
            <a:r>
              <a:t>3.对现有系统的可靠性进行评估，确定提升空间和优先级。</a:t>
            </a:r>
          </a:p>
          <a:p/>
        </p:txBody>
      </p:sp>
      <p:sp>
        <p:nvSpPr>
          <p:cNvPr id="5" name="Text Placeholder 4"/>
          <p:cNvSpPr>
            <a:spLocks noGrp="1"/>
          </p:cNvSpPr>
          <p:nvPr>
            <p:ph type="body" idx="3"/>
          </p:nvPr>
        </p:nvSpPr>
        <p:spPr/>
        <p:txBody>
          <a:bodyPr/>
          <a:lstStyle/>
          <a:p>
            <a:r>
              <a:t>遵循可靠性设计原则</a:t>
            </a:r>
          </a:p>
        </p:txBody>
      </p:sp>
      <p:sp>
        <p:nvSpPr>
          <p:cNvPr id="6" name="Content Placeholder 5"/>
          <p:cNvSpPr>
            <a:spLocks noGrp="1"/>
          </p:cNvSpPr>
          <p:nvPr>
            <p:ph sz="half" idx="4"/>
          </p:nvPr>
        </p:nvSpPr>
        <p:spPr/>
        <p:txBody>
          <a:bodyPr/>
          <a:lstStyle/>
          <a:p>
            <a:r>
              <a:t>1.冗余设计：增加备份组件或系统，确保在部分组件故障时，系统仍能正常运行。</a:t>
            </a:r>
          </a:p>
          <a:p>
            <a:r>
              <a:t>2.容错设计：在系统设计时考虑错误处理和恢复机制，降低故障对系统的影响。</a:t>
            </a:r>
          </a:p>
          <a:p>
            <a:r>
              <a:t>3.模块化设计：将系统划分为独立的功能模块，降低模块间的耦合度，方便维护和升级。</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可靠性提升目标与原则</a:t>
            </a:r>
          </a:p>
        </p:txBody>
      </p:sp>
      <p:sp>
        <p:nvSpPr>
          <p:cNvPr id="3" name="Text Placeholder 2"/>
          <p:cNvSpPr>
            <a:spLocks noGrp="1"/>
          </p:cNvSpPr>
          <p:nvPr>
            <p:ph type="body" idx="1"/>
          </p:nvPr>
        </p:nvSpPr>
        <p:spPr/>
        <p:txBody>
          <a:bodyPr/>
          <a:lstStyle/>
          <a:p>
            <a:r>
              <a:t>强化硬件可靠性</a:t>
            </a:r>
          </a:p>
        </p:txBody>
      </p:sp>
      <p:sp>
        <p:nvSpPr>
          <p:cNvPr id="4" name="Content Placeholder 3"/>
          <p:cNvSpPr>
            <a:spLocks noGrp="1"/>
          </p:cNvSpPr>
          <p:nvPr>
            <p:ph sz="half" idx="2"/>
          </p:nvPr>
        </p:nvSpPr>
        <p:spPr/>
        <p:txBody>
          <a:bodyPr/>
          <a:lstStyle/>
          <a:p>
            <a:r>
              <a:t>1.选择高可靠性的硬件组件，如服务器、存储设备、网络设备等。</a:t>
            </a:r>
          </a:p>
          <a:p>
            <a:r>
              <a:t>2.对硬件进行定期维护和保养，确保其在良好状态下运行。</a:t>
            </a:r>
          </a:p>
          <a:p>
            <a:r>
              <a:t>3.建立硬件故障预警和恢复机制，及时处理硬件故障。</a:t>
            </a:r>
          </a:p>
          <a:p/>
        </p:txBody>
      </p:sp>
      <p:sp>
        <p:nvSpPr>
          <p:cNvPr id="5" name="Text Placeholder 4"/>
          <p:cNvSpPr>
            <a:spLocks noGrp="1"/>
          </p:cNvSpPr>
          <p:nvPr>
            <p:ph type="body" idx="3"/>
          </p:nvPr>
        </p:nvSpPr>
        <p:spPr/>
        <p:txBody>
          <a:bodyPr/>
          <a:lstStyle/>
          <a:p>
            <a:r>
              <a:t>优化软件可靠性</a:t>
            </a:r>
          </a:p>
        </p:txBody>
      </p:sp>
      <p:sp>
        <p:nvSpPr>
          <p:cNvPr id="6" name="Content Placeholder 5"/>
          <p:cNvSpPr>
            <a:spLocks noGrp="1"/>
          </p:cNvSpPr>
          <p:nvPr>
            <p:ph sz="half" idx="4"/>
          </p:nvPr>
        </p:nvSpPr>
        <p:spPr/>
        <p:txBody>
          <a:bodyPr/>
          <a:lstStyle/>
          <a:p>
            <a:r>
              <a:t>1.加强软件代码的质量管理和测试，减少软件故障。</a:t>
            </a:r>
          </a:p>
          <a:p>
            <a:r>
              <a:t>2.实现软件的容错和恢复机制，确保在软件异常时能快速恢复正常运行。</a:t>
            </a:r>
          </a:p>
          <a:p>
            <a:r>
              <a:t>3.定期进行软件升级和维护，修复已知的问题和漏洞。</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可靠性提升目标与原则</a:t>
            </a:r>
          </a:p>
        </p:txBody>
      </p:sp>
      <p:sp>
        <p:nvSpPr>
          <p:cNvPr id="3" name="Content Placeholder 2"/>
          <p:cNvSpPr>
            <a:spLocks noGrp="1"/>
          </p:cNvSpPr>
          <p:nvPr>
            <p:ph sz="half" idx="2"/>
          </p:nvPr>
        </p:nvSpPr>
        <p:spPr/>
        <p:txBody>
          <a:bodyPr/>
          <a:lstStyle/>
          <a:p>
            <a:r>
              <a:t>1.对系统的各个组件进行实时监控，收集可靠性和性能数据。</a:t>
            </a:r>
          </a:p>
          <a:p>
            <a:r>
              <a:t>2.分析监控数据，对潜在的可靠性问题进行预警和处理。</a:t>
            </a:r>
          </a:p>
          <a:p>
            <a:r>
              <a:t>3.建立可靠性报告制度，定期向上级汇报系统的可靠性状况。</a:t>
            </a:r>
          </a:p>
          <a:p/>
        </p:txBody>
      </p:sp>
      <p:sp>
        <p:nvSpPr>
          <p:cNvPr id="4" name="Text Placeholder 3"/>
          <p:cNvSpPr>
            <a:spLocks noGrp="1"/>
          </p:cNvSpPr>
          <p:nvPr>
            <p:ph type="body" idx="3"/>
          </p:nvPr>
        </p:nvSpPr>
        <p:spPr/>
        <p:txBody>
          <a:bodyPr/>
          <a:lstStyle/>
          <a:p>
            <a:r>
              <a:t>培训人员提升可靠性意识</a:t>
            </a:r>
          </a:p>
        </p:txBody>
      </p:sp>
      <p:sp>
        <p:nvSpPr>
          <p:cNvPr id="5" name="Content Placeholder 4"/>
          <p:cNvSpPr>
            <a:spLocks noGrp="1"/>
          </p:cNvSpPr>
          <p:nvPr>
            <p:ph sz="half" idx="4"/>
          </p:nvPr>
        </p:nvSpPr>
        <p:spPr/>
        <p:txBody>
          <a:bodyPr/>
          <a:lstStyle/>
          <a:p>
            <a:r>
              <a:t>1.对系统维护和管理人员进行可靠性培训，提高其意识和技能水平。</a:t>
            </a:r>
          </a:p>
          <a:p>
            <a:r>
              <a:t>2.制定严格的操作规程和流程，规范人员的操作行为。</a:t>
            </a:r>
          </a:p>
          <a:p>
            <a:r>
              <a:t>3.建立奖惩机制，对在可靠性工作中表现优秀的员工进行表彰和奖励。</a:t>
            </a:r>
          </a:p>
        </p:txBody>
      </p:sp>
      <p:sp>
        <p:nvSpPr>
          <p:cNvPr id="6" name="Text Placeholder 5"/>
          <p:cNvSpPr>
            <a:spLocks noGrp="1"/>
          </p:cNvSpPr>
          <p:nvPr>
            <p:ph type="body" idx="1"/>
          </p:nvPr>
        </p:nvSpPr>
        <p:spPr/>
        <p:txBody>
          <a:bodyPr/>
          <a:lstStyle/>
          <a:p>
            <a:r>
              <a:t>建立可靠性监控体系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硬件可靠性提升措施</a:t>
            </a:r>
          </a:p>
        </p:txBody>
      </p:sp>
      <p:sp>
        <p:nvSpPr>
          <p:cNvPr id="3" name="Subtitle 2"/>
          <p:cNvSpPr>
            <a:spLocks noGrp="1"/>
          </p:cNvSpPr>
          <p:nvPr>
            <p:ph type="subTitle" idx="1"/>
          </p:nvPr>
        </p:nvSpPr>
        <p:spPr/>
        <p:txBody>
          <a:bodyPr/>
          <a:lstStyle/>
          <a:p>
            <a:r>
              <a:t>系统可靠性提升方案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硬件可靠性提升措施</a:t>
            </a:r>
          </a:p>
        </p:txBody>
      </p:sp>
      <p:sp>
        <p:nvSpPr>
          <p:cNvPr id="3" name="Text Placeholder 2"/>
          <p:cNvSpPr>
            <a:spLocks noGrp="1"/>
          </p:cNvSpPr>
          <p:nvPr>
            <p:ph type="body" idx="1"/>
          </p:nvPr>
        </p:nvSpPr>
        <p:spPr/>
        <p:txBody>
          <a:bodyPr/>
          <a:lstStyle/>
          <a:p>
            <a:r>
              <a:t>硬件冗余设计</a:t>
            </a:r>
          </a:p>
        </p:txBody>
      </p:sp>
      <p:sp>
        <p:nvSpPr>
          <p:cNvPr id="4" name="Content Placeholder 3"/>
          <p:cNvSpPr>
            <a:spLocks noGrp="1"/>
          </p:cNvSpPr>
          <p:nvPr>
            <p:ph sz="half" idx="2"/>
          </p:nvPr>
        </p:nvSpPr>
        <p:spPr/>
        <p:txBody>
          <a:bodyPr/>
          <a:lstStyle/>
          <a:p>
            <a:r>
              <a:t>1.采用冗余硬件设计，增加系统可靠性。</a:t>
            </a:r>
          </a:p>
          <a:p>
            <a:r>
              <a:t>2.选择高可靠性硬件组件，降低故障率。</a:t>
            </a:r>
          </a:p>
          <a:p>
            <a:r>
              <a:t>3.定期进行硬件备份和维护，确保系统稳定运行。</a:t>
            </a:r>
          </a:p>
          <a:p/>
        </p:txBody>
      </p:sp>
      <p:sp>
        <p:nvSpPr>
          <p:cNvPr id="5" name="Text Placeholder 4"/>
          <p:cNvSpPr>
            <a:spLocks noGrp="1"/>
          </p:cNvSpPr>
          <p:nvPr>
            <p:ph type="body" idx="3"/>
          </p:nvPr>
        </p:nvSpPr>
        <p:spPr/>
        <p:txBody>
          <a:bodyPr/>
          <a:lstStyle/>
          <a:p>
            <a:r>
              <a:t>硬件散热优化</a:t>
            </a:r>
          </a:p>
        </p:txBody>
      </p:sp>
      <p:sp>
        <p:nvSpPr>
          <p:cNvPr id="6" name="Content Placeholder 5"/>
          <p:cNvSpPr>
            <a:spLocks noGrp="1"/>
          </p:cNvSpPr>
          <p:nvPr>
            <p:ph sz="half" idx="4"/>
          </p:nvPr>
        </p:nvSpPr>
        <p:spPr/>
        <p:txBody>
          <a:bodyPr/>
          <a:lstStyle/>
          <a:p>
            <a:r>
              <a:t>1.设计合理的散热方案，降低硬件温度，提高稳定性。</a:t>
            </a:r>
          </a:p>
          <a:p>
            <a:r>
              <a:t>2.采用高效散热器件和材料，提高散热性能。</a:t>
            </a:r>
          </a:p>
          <a:p>
            <a:r>
              <a:t>3.监控硬件温度，及时预警和处理过热情况。</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硬件可靠性提升措施</a:t>
            </a:r>
          </a:p>
        </p:txBody>
      </p:sp>
      <p:sp>
        <p:nvSpPr>
          <p:cNvPr id="3" name="Text Placeholder 2"/>
          <p:cNvSpPr>
            <a:spLocks noGrp="1"/>
          </p:cNvSpPr>
          <p:nvPr>
            <p:ph type="body" idx="1"/>
          </p:nvPr>
        </p:nvSpPr>
        <p:spPr/>
        <p:txBody>
          <a:bodyPr/>
          <a:lstStyle/>
          <a:p>
            <a:r>
              <a:t>硬件抗干扰措施</a:t>
            </a:r>
          </a:p>
        </p:txBody>
      </p:sp>
      <p:sp>
        <p:nvSpPr>
          <p:cNvPr id="4" name="Content Placeholder 3"/>
          <p:cNvSpPr>
            <a:spLocks noGrp="1"/>
          </p:cNvSpPr>
          <p:nvPr>
            <p:ph sz="half" idx="2"/>
          </p:nvPr>
        </p:nvSpPr>
        <p:spPr/>
        <p:txBody>
          <a:bodyPr/>
          <a:lstStyle/>
          <a:p>
            <a:r>
              <a:t>1.加强硬件电磁屏蔽，防止电磁干扰。</a:t>
            </a:r>
          </a:p>
          <a:p>
            <a:r>
              <a:t>2.采用抗干扰强的硬件组件和连接线，提高信号质量。</a:t>
            </a:r>
          </a:p>
          <a:p>
            <a:r>
              <a:t>3.布局布线合理，减少内部干扰。</a:t>
            </a:r>
          </a:p>
          <a:p/>
        </p:txBody>
      </p:sp>
      <p:sp>
        <p:nvSpPr>
          <p:cNvPr id="5" name="Text Placeholder 4"/>
          <p:cNvSpPr>
            <a:spLocks noGrp="1"/>
          </p:cNvSpPr>
          <p:nvPr>
            <p:ph type="body" idx="3"/>
          </p:nvPr>
        </p:nvSpPr>
        <p:spPr/>
        <p:txBody>
          <a:bodyPr/>
          <a:lstStyle/>
          <a:p>
            <a:r>
              <a:t>硬件可靠性测试</a:t>
            </a:r>
          </a:p>
        </p:txBody>
      </p:sp>
      <p:sp>
        <p:nvSpPr>
          <p:cNvPr id="6" name="Content Placeholder 5"/>
          <p:cNvSpPr>
            <a:spLocks noGrp="1"/>
          </p:cNvSpPr>
          <p:nvPr>
            <p:ph sz="half" idx="4"/>
          </p:nvPr>
        </p:nvSpPr>
        <p:spPr/>
        <p:txBody>
          <a:bodyPr/>
          <a:lstStyle/>
          <a:p>
            <a:r>
              <a:t>1.制定详细的硬件可靠性测试计划，覆盖所有关键组件和功能。</a:t>
            </a:r>
          </a:p>
          <a:p>
            <a:r>
              <a:t>2.采用先进的测试设备和技术，确保测试准确性和有效性。</a:t>
            </a:r>
          </a:p>
          <a:p>
            <a:r>
              <a:t>3.对测试结果进行详细分析和整改，提高硬件可靠性。</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硬件可靠性提升措施</a:t>
            </a:r>
          </a:p>
        </p:txBody>
      </p:sp>
      <p:sp>
        <p:nvSpPr>
          <p:cNvPr id="3" name="Text Placeholder 2"/>
          <p:cNvSpPr>
            <a:spLocks noGrp="1"/>
          </p:cNvSpPr>
          <p:nvPr>
            <p:ph type="body" idx="1"/>
          </p:nvPr>
        </p:nvSpPr>
        <p:spPr/>
        <p:txBody>
          <a:bodyPr/>
          <a:lstStyle/>
          <a:p>
            <a:r>
              <a:t>硬件维护和更新</a:t>
            </a:r>
          </a:p>
        </p:txBody>
      </p:sp>
      <p:sp>
        <p:nvSpPr>
          <p:cNvPr id="4" name="Content Placeholder 3"/>
          <p:cNvSpPr>
            <a:spLocks noGrp="1"/>
          </p:cNvSpPr>
          <p:nvPr>
            <p:ph sz="half" idx="2"/>
          </p:nvPr>
        </p:nvSpPr>
        <p:spPr/>
        <p:txBody>
          <a:bodyPr/>
          <a:lstStyle/>
          <a:p>
            <a:r>
              <a:t>1.定期进行硬件维护和保养，确保硬件正常运行。</a:t>
            </a:r>
          </a:p>
          <a:p>
            <a:r>
              <a:t>2.及时更新硬件固件和驱动程序，修复潜在问题。</a:t>
            </a:r>
          </a:p>
          <a:p>
            <a:r>
              <a:t>3.建立硬件故障应急预案，快速响应和处理故障。</a:t>
            </a:r>
          </a:p>
          <a:p/>
        </p:txBody>
      </p:sp>
      <p:sp>
        <p:nvSpPr>
          <p:cNvPr id="5" name="Text Placeholder 4"/>
          <p:cNvSpPr>
            <a:spLocks noGrp="1"/>
          </p:cNvSpPr>
          <p:nvPr>
            <p:ph type="body" idx="3"/>
          </p:nvPr>
        </p:nvSpPr>
        <p:spPr/>
        <p:txBody>
          <a:bodyPr/>
          <a:lstStyle/>
          <a:p>
            <a:r>
              <a:t>供应链风险管理</a:t>
            </a:r>
          </a:p>
        </p:txBody>
      </p:sp>
      <p:sp>
        <p:nvSpPr>
          <p:cNvPr id="6" name="Content Placeholder 5"/>
          <p:cNvSpPr>
            <a:spLocks noGrp="1"/>
          </p:cNvSpPr>
          <p:nvPr>
            <p:ph sz="half" idx="4"/>
          </p:nvPr>
        </p:nvSpPr>
        <p:spPr/>
        <p:txBody>
          <a:bodyPr/>
          <a:lstStyle/>
          <a:p>
            <a:r>
              <a:t>1.选择稳定的供应商，确保硬件组件的质量和供应稳定性。</a:t>
            </a:r>
          </a:p>
          <a:p>
            <a:r>
              <a:t>2.加强供应链风险管理，防范潜在风险。</a:t>
            </a:r>
          </a:p>
          <a:p>
            <a:r>
              <a:t>3.储备关键硬件组件，应对供应链中断风险。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软件可靠性提升策略</a:t>
            </a:r>
          </a:p>
        </p:txBody>
      </p:sp>
      <p:sp>
        <p:nvSpPr>
          <p:cNvPr id="3" name="Subtitle 2"/>
          <p:cNvSpPr>
            <a:spLocks noGrp="1"/>
          </p:cNvSpPr>
          <p:nvPr>
            <p:ph type="subTitle" idx="1"/>
          </p:nvPr>
        </p:nvSpPr>
        <p:spPr/>
        <p:txBody>
          <a:bodyPr/>
          <a:lstStyle/>
          <a:p>
            <a:r>
              <a:t>系统可靠性提升方案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软件可靠性提升策略</a:t>
            </a:r>
          </a:p>
        </p:txBody>
      </p:sp>
      <p:sp>
        <p:nvSpPr>
          <p:cNvPr id="3" name="Text Placeholder 2"/>
          <p:cNvSpPr>
            <a:spLocks noGrp="1"/>
          </p:cNvSpPr>
          <p:nvPr>
            <p:ph type="body" idx="1"/>
          </p:nvPr>
        </p:nvSpPr>
        <p:spPr/>
        <p:txBody>
          <a:bodyPr/>
          <a:lstStyle/>
          <a:p>
            <a:r>
              <a:t>代码质量提升</a:t>
            </a:r>
          </a:p>
        </p:txBody>
      </p:sp>
      <p:sp>
        <p:nvSpPr>
          <p:cNvPr id="4" name="Content Placeholder 3"/>
          <p:cNvSpPr>
            <a:spLocks noGrp="1"/>
          </p:cNvSpPr>
          <p:nvPr>
            <p:ph sz="half" idx="2"/>
          </p:nvPr>
        </p:nvSpPr>
        <p:spPr/>
        <p:txBody>
          <a:bodyPr/>
          <a:lstStyle/>
          <a:p>
            <a:r>
              <a:t>1.采用严格的编码规范和代码审查机制，确保代码质量和稳定性。</a:t>
            </a:r>
          </a:p>
          <a:p>
            <a:r>
              <a:t>2.引入静态代码分析和动态监测工具，及时发现和解决潜在的软件缺陷。</a:t>
            </a:r>
          </a:p>
          <a:p>
            <a:r>
              <a:t>3.加强开发人员培训，提高代码编写水平和质量意识。</a:t>
            </a:r>
          </a:p>
          <a:p/>
        </p:txBody>
      </p:sp>
      <p:sp>
        <p:nvSpPr>
          <p:cNvPr id="5" name="Text Placeholder 4"/>
          <p:cNvSpPr>
            <a:spLocks noGrp="1"/>
          </p:cNvSpPr>
          <p:nvPr>
            <p:ph type="body" idx="3"/>
          </p:nvPr>
        </p:nvSpPr>
        <p:spPr/>
        <p:txBody>
          <a:bodyPr/>
          <a:lstStyle/>
          <a:p>
            <a:r>
              <a:t>模块化设计</a:t>
            </a:r>
          </a:p>
        </p:txBody>
      </p:sp>
      <p:sp>
        <p:nvSpPr>
          <p:cNvPr id="6" name="Content Placeholder 5"/>
          <p:cNvSpPr>
            <a:spLocks noGrp="1"/>
          </p:cNvSpPr>
          <p:nvPr>
            <p:ph sz="half" idx="4"/>
          </p:nvPr>
        </p:nvSpPr>
        <p:spPr/>
        <p:txBody>
          <a:bodyPr/>
          <a:lstStyle/>
          <a:p>
            <a:r>
              <a:t>1.将软件系统划分为独立的功能模块，降低模块间的耦合度。</a:t>
            </a:r>
          </a:p>
          <a:p>
            <a:r>
              <a:t>2.模块设计要考虑功能独立性和可扩展性，便于维护和升级。</a:t>
            </a:r>
          </a:p>
          <a:p>
            <a:r>
              <a:t>3.通过接口规范和文档，保证模块间的协同工作和可靠性。</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软件可靠性提升策略</a:t>
            </a:r>
          </a:p>
        </p:txBody>
      </p:sp>
      <p:sp>
        <p:nvSpPr>
          <p:cNvPr id="3" name="Text Placeholder 2"/>
          <p:cNvSpPr>
            <a:spLocks noGrp="1"/>
          </p:cNvSpPr>
          <p:nvPr>
            <p:ph type="body" idx="1"/>
          </p:nvPr>
        </p:nvSpPr>
        <p:spPr/>
        <p:txBody>
          <a:bodyPr/>
          <a:lstStyle/>
          <a:p>
            <a:r>
              <a:t>容错机制设计</a:t>
            </a:r>
          </a:p>
        </p:txBody>
      </p:sp>
      <p:sp>
        <p:nvSpPr>
          <p:cNvPr id="4" name="Content Placeholder 3"/>
          <p:cNvSpPr>
            <a:spLocks noGrp="1"/>
          </p:cNvSpPr>
          <p:nvPr>
            <p:ph sz="half" idx="2"/>
          </p:nvPr>
        </p:nvSpPr>
        <p:spPr/>
        <p:txBody>
          <a:bodyPr/>
          <a:lstStyle/>
          <a:p>
            <a:r>
              <a:t>1.在软件系统中引入容错机制，确保在异常情况下能够正常工作或恢复。</a:t>
            </a:r>
          </a:p>
          <a:p>
            <a:r>
              <a:t>2.设计冗余备份和负载均衡策略，提高系统稳定性和可靠性。</a:t>
            </a:r>
          </a:p>
          <a:p>
            <a:r>
              <a:t>3.定期对容错机制进行测试和评估，确保其有效性和可靠性。</a:t>
            </a:r>
          </a:p>
          <a:p/>
        </p:txBody>
      </p:sp>
      <p:sp>
        <p:nvSpPr>
          <p:cNvPr id="5" name="Text Placeholder 4"/>
          <p:cNvSpPr>
            <a:spLocks noGrp="1"/>
          </p:cNvSpPr>
          <p:nvPr>
            <p:ph type="body" idx="3"/>
          </p:nvPr>
        </p:nvSpPr>
        <p:spPr/>
        <p:txBody>
          <a:bodyPr/>
          <a:lstStyle/>
          <a:p>
            <a:r>
              <a:t>安全性增强</a:t>
            </a:r>
          </a:p>
        </p:txBody>
      </p:sp>
      <p:sp>
        <p:nvSpPr>
          <p:cNvPr id="6" name="Content Placeholder 5"/>
          <p:cNvSpPr>
            <a:spLocks noGrp="1"/>
          </p:cNvSpPr>
          <p:nvPr>
            <p:ph sz="half" idx="4"/>
          </p:nvPr>
        </p:nvSpPr>
        <p:spPr/>
        <p:txBody>
          <a:bodyPr/>
          <a:lstStyle/>
          <a:p>
            <a:r>
              <a:t>1.加强软件系统的安全防护，采用加密传输和存储敏感数据。</a:t>
            </a:r>
          </a:p>
          <a:p>
            <a:r>
              <a:t>2.定期进行安全漏洞扫描和风险评估，及时发现和处理安全隐患。</a:t>
            </a:r>
          </a:p>
          <a:p>
            <a:r>
              <a:t>3.建立严格的安全管理制度，规范用户权限和访问控制。</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软件可靠性提升策略</a:t>
            </a:r>
          </a:p>
        </p:txBody>
      </p:sp>
      <p:sp>
        <p:nvSpPr>
          <p:cNvPr id="3" name="Text Placeholder 2"/>
          <p:cNvSpPr>
            <a:spLocks noGrp="1"/>
          </p:cNvSpPr>
          <p:nvPr>
            <p:ph type="body" idx="1"/>
          </p:nvPr>
        </p:nvSpPr>
        <p:spPr/>
        <p:txBody>
          <a:bodyPr/>
          <a:lstStyle/>
          <a:p>
            <a:r>
              <a:t>持续集成与持续部署</a:t>
            </a:r>
          </a:p>
        </p:txBody>
      </p:sp>
      <p:sp>
        <p:nvSpPr>
          <p:cNvPr id="4" name="Content Placeholder 3"/>
          <p:cNvSpPr>
            <a:spLocks noGrp="1"/>
          </p:cNvSpPr>
          <p:nvPr>
            <p:ph sz="half" idx="2"/>
          </p:nvPr>
        </p:nvSpPr>
        <p:spPr/>
        <p:txBody>
          <a:bodyPr/>
          <a:lstStyle/>
          <a:p>
            <a:r>
              <a:t>1.采用持续集成和持续部署的方式，加快软件迭代速度和提高质量。</a:t>
            </a:r>
          </a:p>
          <a:p>
            <a:r>
              <a:t>2.通过自动化测试和监控，确保软件系统的可靠性和稳定性。</a:t>
            </a:r>
          </a:p>
          <a:p>
            <a:r>
              <a:t>3.建立有效的反馈机制，对集成和部署过程中的问题进行及时调整和优化。</a:t>
            </a:r>
          </a:p>
          <a:p/>
        </p:txBody>
      </p:sp>
      <p:sp>
        <p:nvSpPr>
          <p:cNvPr id="5" name="Text Placeholder 4"/>
          <p:cNvSpPr>
            <a:spLocks noGrp="1"/>
          </p:cNvSpPr>
          <p:nvPr>
            <p:ph type="body" idx="3"/>
          </p:nvPr>
        </p:nvSpPr>
        <p:spPr/>
        <p:txBody>
          <a:bodyPr/>
          <a:lstStyle/>
          <a:p>
            <a:r>
              <a:t>数据备份与恢复策略</a:t>
            </a:r>
          </a:p>
        </p:txBody>
      </p:sp>
      <p:sp>
        <p:nvSpPr>
          <p:cNvPr id="6" name="Content Placeholder 5"/>
          <p:cNvSpPr>
            <a:spLocks noGrp="1"/>
          </p:cNvSpPr>
          <p:nvPr>
            <p:ph sz="half" idx="4"/>
          </p:nvPr>
        </p:nvSpPr>
        <p:spPr/>
        <p:txBody>
          <a:bodyPr/>
          <a:lstStyle/>
          <a:p>
            <a:r>
              <a:t>1.设计合理的数据备份和恢复策略，确保数据的安全性和可靠性。</a:t>
            </a:r>
          </a:p>
          <a:p>
            <a:r>
              <a:t>2.定期备份重要数据，并测试备份数据的可恢复性。</a:t>
            </a:r>
          </a:p>
          <a:p>
            <a:r>
              <a:t>3.建立应急预案，对于数据丢失或损坏的情况进行及时处理和恢复。</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https://d.book118.com/536032153054010035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系统可靠性现状分析</vt:lpstr>
      <vt:lpstr> 系统可靠性现状分析</vt:lpstr>
      <vt:lpstr> 系统可靠性现状分析</vt:lpstr>
      <vt:lpstr> 可靠性提升目标与原则</vt:lpstr>
      <vt:lpstr> 可靠性提升目标与原则</vt:lpstr>
      <vt:lpstr> 可靠性提升目标与原则</vt:lpstr>
      <vt:lpstr> 可靠性提升目标与原则</vt:lpstr>
      <vt:lpstr> 硬件可靠性提升措施</vt:lpstr>
      <vt:lpstr> 硬件可靠性提升措施</vt:lpstr>
      <vt:lpstr> 硬件可靠性提升措施</vt:lpstr>
      <vt:lpstr> 硬件可靠性提升措施</vt:lpstr>
      <vt:lpstr> 软件可靠性提升策略</vt:lpstr>
      <vt:lpstr> 软件可靠性提升策略</vt:lpstr>
      <vt:lpstr> 软件可靠性提升策略</vt:lpstr>
      <vt:lpstr> 软件可靠性提升策略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2024-09-05T01:19:49.386</cp:lastPrinted>
  <dcterms:created xsi:type="dcterms:W3CDTF">2024-09-04T17:19:49Z</dcterms:created>
  <dcterms:modified xsi:type="dcterms:W3CDTF">2024-09-04T17:19:51Z</dcterms:modified>
</cp:coreProperties>
</file>