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218C36F-DB57-484B-94C3-E4D8F9F39F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EDC1CB-35D5-44CB-9813-9B92A6E5BC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5481533-CE3A-4407-A77A-C29B15210E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84F050-2CFE-4611-A073-D75737CA5B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2780AE-DDF5-494B-9831-03B06331FF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826E5E-8321-48D8-A901-3101027E13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03C0BD1-FBD6-41C4-B59D-01357EC2BE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2959E2-A14F-440F-A551-9B4F56EAF6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A3245A-A628-46C6-9718-E8C6417D9E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87FA39-3BBF-4DA1-833D-6AAC4091BF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E47155-8FA7-4D7E-8173-BEBEAACFB3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03223415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高分子成型加工资料课件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高分子材料基础</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高分子成型加工技术</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高分子材料在成型加工中的问题及解决方法</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高分子成型加工的新技术与新发展</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高分子成型加工的应用领域</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高分子材料基础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高分子材料是由相对分子质量较高的化合物构成的材料，其分类方法多样，包括按来源、按合成方法、按结构和性能等。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高分子材料是由相对分子质量较高的化合物构成的材料，通常相对分子质量在几千至几百万之间。根据来源，高分子材料可分为天然高分子和合成高分子。根据合成方法，高分子材料可分为加聚型和缩聚型。根据结构和性能，高分子材料可分为结晶型、非结晶型和取向型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高分子材料的定义与分类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高分子材料的结构决定了其性质，包括力学性能、热性能、电性能和光学性能等。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高分子材料的结构包括聚集态结构和分子链结构。聚集态结构决定了高分子材料的形状、尺寸和强度等性质。分子链结构决定了高分子材料的柔韧性、弹性和耐疲劳性等性质。此外，高分子材料的性质还包括热稳定性、电绝缘性、光学透明性、耐化学腐蚀性和生物相容性等。</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高分子材料的结构与性质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高分子材料的合成与制备方法包括加聚反应、缩聚反应、开环聚合和共聚合等。</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加聚反应是一种常见的合成高分子材料的方法，它通过加成聚合反应生成高分子量的聚合物。缩聚反应是一种合成高分子材料的方法，它通过消除小分子的副产物聚合反应生成高分子量的聚合物。开环聚合是一种合成高分子材料的方法，它通过开环反应聚合生成高分子量的聚合物。共聚合是一种合成高分子材料的方法，它通过将两种或多种单体进行聚合反应生成高分子量的聚合物。</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高分子材料的合成与制备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高分子成型加工技术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挤出成型是一种通过螺杆旋转加压的方式，将高分子材料从挤出机口模挤出，并经过冷却定型后得到制品的成型方法。</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挤出成型适用于生产连续的型材、管材、板材等，具有生产效率高、成本低、操作简便等优点。</a:t>
            </a:r>
          </a:p>
        </p:txBody>
      </p:sp>
      <p:pic>
        <p:nvPicPr>
          <p:cNvPr id="6" name="Picture 6"/>
          <p:cNvPicPr>
            <a:picLocks noChangeAspect="1"/>
          </p:cNvPicPr>
          <p:nvPr/>
        </p:nvPicPr>
        <p:blipFill>
          <a:blip r:embed="rId2"/>
          <a:srcRect t="7689" b="7689"/>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8947" b="28947"/>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挤出成型过程中，需要控制温度、压力、转速等工艺参数，以保证制品的质量和稳定性。</a:t>
            </a:r>
          </a:p>
        </p:txBody>
      </p:sp>
      <p:pic>
        <p:nvPicPr>
          <p:cNvPr id="10" name="Picture 10"/>
          <p:cNvPicPr>
            <a:picLocks noChangeAspect="1"/>
          </p:cNvPicPr>
          <p:nvPr/>
        </p:nvPicPr>
        <p:blipFill>
          <a:blip r:embed="rId4"/>
          <a:srcRect t="12531" b="12531"/>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挤出成型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792" r="16792"/>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67" r="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注射成型是一种通过注射机将高分子材料注入模具中，冷却固化后得到制品的成型方法。</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注射成型适用于生产复杂形状、小型、精密的制品，具有成型周期短、生产效率高、自动化程度高等优点。</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注射成型过程中，需要控制温度、压力、注射速度等工艺参数，以保证制品的尺寸精度和表面质量。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注射成型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压延成型适用于生产薄膜、片材、板材等，具有产品厚度均匀、表面光滑、性能优异等优点。</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压延成型过程中，需要控制温度、压力、速度等工艺参数，以保证制品的尺寸精度和稳定性。</a:t>
            </a:r>
          </a:p>
        </p:txBody>
      </p:sp>
      <p:pic>
        <p:nvPicPr>
          <p:cNvPr id="7" name="Picture 7"/>
          <p:cNvPicPr>
            <a:picLocks noChangeAspect="1"/>
          </p:cNvPicPr>
          <p:nvPr/>
        </p:nvPicPr>
        <p:blipFill>
          <a:blip r:embed="rId2"/>
          <a:srcRect l="7504" r="7504"/>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9828" r="9828"/>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5892" r="15892"/>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压延成型是一种通过压延机将高分子材料在加热状态下进行连续挤压和延展的成型方法。</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压延成型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吹塑成型是一种通过吹塑机将高分子材料吹制成所需形状的成型方法。</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吹塑成型适用于生产中空制品，如瓶子、罐子等，具有成本低、生产效率高、适用范围广等优点。</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吹塑成型过程中，需要控制温度、压力、吹塑时间等工艺参数，以保证制品的形状和尺寸精度。</a:t>
            </a:r>
          </a:p>
        </p:txBody>
      </p:sp>
      <p:pic>
        <p:nvPicPr>
          <p:cNvPr id="11" name="Picture 11"/>
          <p:cNvPicPr>
            <a:picLocks noChangeAspect="1"/>
          </p:cNvPicPr>
          <p:nvPr/>
        </p:nvPicPr>
        <p:blipFill>
          <a:blip r:embed="rId2"/>
          <a:srcRect t="16667" b="16667"/>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l="12458" r="12458"/>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rcRect l="16667" r="16667"/>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吹塑成型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488" b="248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9268" b="1926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462" r="5462"/>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热成型</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热成型是一种通过加热软化高分子材料，并将其覆盖在模具上，冷却后得到所需形状的成型方法。</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热成型适用于生产大型板材、容器等，具有产品厚度均匀、表面光滑、性能优异等优点。</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热成型过程中，需要控制温度、压力、时间等工艺参数，以保证制品的尺寸精度和稳定性。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高分子材料在成型加工中的问题及解决方法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热稳定性问题是指高分子材料在加工过程中受热影响，导致材料性能下降或发生变形。</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高分子材料在加工过程中通常需要经过高温处理，如熔融、流动和成型等。然而，高温可能导致高分子材料发生热分解、氧化、交联等反应，使材料的性能下降或变形。</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解决方法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选择具有良好热稳定性的高分子材料，如某些聚合物具有较高的玻璃化温度和热变形温度。此外，可以通过添加热稳定剂来提高高分子材料的热稳定性。</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热稳定性问题</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总结词</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流动性问题是指高分子材料在加工过程中流动性差，导致成型困难或成型品质量不佳。</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75" r="166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高分子材料的流动性差可能是由于聚合物的分子量过高、结晶度过大、添加的填料过多等原因。流动性差可能导致材料无法顺利流动填充模具，或者在填充后出现收缩、翘曲等问题。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解决方法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通过降低聚合物的分子量、增加结晶度或减少填料的添加量等手段改善材料的流动性。此外，可以通过提高加工温度或增加压力来促进材料的流动性。</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流动性的问题</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https://d.book118.com/536032234151010050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2024-09-16T01:47:15.748</cp:lastPrinted>
  <dcterms:created xsi:type="dcterms:W3CDTF">2024-09-15T17:47:15Z</dcterms:created>
  <dcterms:modified xsi:type="dcterms:W3CDTF">2024-09-15T17:47:17Z</dcterms:modified>
</cp:coreProperties>
</file>