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4FA21-EE1B-4FEE-971F-3883B4A0D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23102-8DF4-4E3B-853F-A134F88F6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606F29-C3E2-42C9-84FA-A3EFC95EE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08297A-FFB3-4E27-90DC-CC705D712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65D82D-EF52-4F46-9485-F1FAE8586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601852-3F1D-49C4-8A0B-BB085A74E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F7B461-50D0-4CE7-8FFE-83FD42A90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CB8F84-F492-48AF-96B9-A5E766462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EE128D-69A2-46ED-80E4-B6480EC53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E53239-3A80-49F7-8A6E-3F4E96AC7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7720E-4428-4950-86EE-04D82BD13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03520321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《财务分析正式》ppt课件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财务比率分析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财务综合分析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财务分析报告的撰写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《财务分析正式》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课程名称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对企业财务分析感兴趣的人士，尤其是中高层管理者和投资者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掌握财务分析的基本原理和方法，提高财务决策的准确性和科学性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掌握财务分析的基本概念、方法和流程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熟悉财务报表的编制和分析，包括资产负债表、利润表和现金流量表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了解财务比率、趋势分析和财务预测等分析工具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掌握财务分析在投资决策、风险管理和企业价值评估等方面的应用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财务分析基础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财务分析是对企业财务状况、经营成果和现金流量的系统分析和综合评估。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是对企业财务报表进行深入研究和分析的过程，包括资产负债表、利润表和现金流量表等。它旨在评估企业的财务状况、经营成果和现金流量，从而帮助投资者、债权人和企业管理人员做出更明智的决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财务分析定义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财务分析的主要目的是评估企业的偿债能力、盈利能力、营运能力和增长能力。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通过财务分析，可以了解企业的资产和负债结构、经营效率和盈利能力等方面的信息。这有助于评估企业的偿债能力，预测未来的发展趋势，以及制定相应的经营策略。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财务分析目的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财务分析的基本内容包括财务报表分析、财务指标分析和前景预测。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分析是对资产负债表、利润表和现金流量表等财务报表的详细解读，以了解企业的财务状况和经营成果。财务指标分析是对各种财务指标的计算和分析，如偿债能力比率、盈利能力比率等，以评估企业的各项能力。前景预测则是基于财务分析和市场环境，对企业未来发展趋势的预测和展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财务分析基本内容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财务报表分析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资产负债表反映了企业在一定时期内的财务状况，是企业经营管理和决策的重要依据。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表分析包括资产、负债和所有者权益三个方面的分析。通过对资产的分析，可以了解企业的流动性和偿债能力；通过对负债的分析，可以了解企业的债务结构和偿债压力；通过对所有者权益的分析，可以了解企业的股东结构和股东权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资产负债表分析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利润表反映了企业在一定时期内的经营成果，是企业盈利能力和成长性的重要体现。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利润表分析包括收入、成本、费用和利润四个方面的分析。通过对收入和成本的分析，可以了解企业的盈利模式和成本控制能力；通过对费用和利润的分析，可以了解企业的盈利能力和成长性。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利润表分析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现金流量表分析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现金流量表反映了企业在一定时期内的现金流入和流出情况，是企业现金流和财务弹性的重要体现。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金流量表分析包括经营活动、投资活动和筹资活动三个方面的现金流量分析。通过对经营活动现金流量的分析，可以了解企业的经营效率和盈利能力；通过对投资活动现金流量的分析，可以了解企业的扩张和投资能力；通过对筹资活动现金流量的分析，可以了解企业的融资和偿债能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财务比率分析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现金流量比率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衡量企业偿付经营负债的能力，计算公式为经营现金流量/经营流动负债。现金流量比率越高，说明企业的偿付经营负债的能力越强。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流动比率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衡量企业短期偿债能力，计算公式为流动资产/流动负债。流动比率越高，说明企业的短期偿债能力越强。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速动比率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衡量企业快速偿债能力，计算公式为（流动资产-存货）/流动负债。速动比率越高，说明企业的快速偿债能力越强。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资产负债率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衡量企业长期偿债能力，计算公式为负债总额/资产总额。资产负债率越低，说明企业的长期偿债能力越强。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偿债能力比率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https://d.book118.com/536035203213010033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2024-09-02T13:28:20.814</cp:lastPrinted>
  <dcterms:created xsi:type="dcterms:W3CDTF">2024-09-02T05:28:20Z</dcterms:created>
  <dcterms:modified xsi:type="dcterms:W3CDTF">2024-09-02T05:28:22Z</dcterms:modified>
</cp:coreProperties>
</file>