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DDEED7-DAD9-4726-9514-590A46B72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28AFA-ACA5-41E8-B43F-43A53C448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32BFE3-1B8D-4D4D-81A4-6F517786E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94ADBE-343F-4542-B805-3D060527D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2B910BF-0CA3-4906-99C4-FAD63C0A3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CC930F-B205-46FC-BF71-181CAB0BE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20D3EB-76E7-432D-868F-16AD0BB76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8C186F-6C6E-44DB-9D79-0355BABCF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925B88-E197-4549-AA1A-1E14310C2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783EF6-4F70-4BFE-BBE4-19F4D4EF9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FC959-57A5-4583-9C90-323AF074A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0401120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汽车电器说课分析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教学内容与方法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教学重点与难点分析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学情分析与应对策略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评价方式与标准制定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教学反思与改进方向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汽车电器课程概述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课程性质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汽车电器是汽车类专业的一门重要技术课程，涉及汽车电气系统的基本原理、构造、维护和故障诊断等内容。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课程内容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主要包括汽车电源系统、启动系统、点火系统、照明与信号系统、仪表与报警系统、辅助电器系统以及汽车电路图识读等。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课程地位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作为连接汽车构造、汽车理论和汽车维修等课程的桥梁，汽车电器课程在汽车类专业中具有承上启下的作用。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培养学生严谨细致的工作态度和团队协作精神，提高分析问题和解决问题的能力。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掌握汽车电器各系统的基本原理、构造和工作过程，了解相关标准和规范。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能够正确使用和维护汽车电器设备，具备故障诊断和排除的基本能力。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723" b="872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选用符合教学大纲要求、内容新颖、图文并茂的优秀教材，如《汽车电器与电子技术》等。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强调理论与实践相结合，注重知识的系统性和实用性；采用模块化结构，便于学生理解和掌握；配有大量实例和图表，帮助学生加深理解和记忆。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教材选用及特点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教材特点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教材选用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344" r="2234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汽车电器基础知识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包括汽车电器系统的组成、基本原理、电器元件的结构和工作原理等。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汽车电器系统分析与检修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重点讲解汽车电源系统、启动系统、点火系统、照明与信号系统、仪表与报警系统等的结构、工作原理、常见故障诊断与排除方法。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汽车空调系统与舒适性电器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介绍汽车空调系统的组成、工作原理、维护与检修，以及电动车窗、电动座椅、中控门锁等舒适性电器的结构、工作原理和检修方法。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主要教学内容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8039" r="1803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通过课堂讲授，使学生掌握汽车电器的基本理论和基础知识。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理论讲授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结合典型案例，分析汽车电器系统故障现象、原因及排除方法，培养学生分析问题和解决问题的能力。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利用汽车电器实验台和实物教具，增强学生的感性认识，加深对理论知识的理解。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实物教学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运用多媒体课件、动画演示等手段，使教学内容更加形象、生动。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多媒体教学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教学方法与手段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开设汽车电器基础实验和综合性实验，通过实验验证理论，提高学生的动手能力和实践技能。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实验课程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布置与汽车电器相关的课程设计任务，让学生在实践中巩固所学知识，培养综合运用能力。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安排学生到汽车维修企业或相关单位进行实习，了解实际工作环境和流程，提高职业素养和就业竞争力。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企业实习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实践教学环节安排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教学重点与难点分析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汽车电器系统组成与工作原理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深入讲解汽车电器系统的各个组成部分，包括电源系统、启动系统、点火系统、照明与信号系统、仪表与报警系统等，以及它们的工作原理和相互作用。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汽车电器故障诊断与维修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重点介绍汽车电器故障的诊断方法、维修步骤和常见故障排除技巧，培养学生具备独立解决汽车电器问题的能力。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教学重点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4716" r="1471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复杂电路分析与故障诊断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汽车电器系统中存在大量复杂的电路和控制系统，学生需要掌握电路分析的基本方法和故障诊断的技巧。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先进技术应用与实践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随着汽车电子技术的不断发展，先进技术在汽车电器系统中的应用日益广泛，如CAN总线技术、智能化控制技术等，学生需要了解并掌握这些技术的应用和实践。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教学难点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https://d.book118.com/536040112020010050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2024-09-15T05:38:13.110</cp:lastPrinted>
  <dcterms:created xsi:type="dcterms:W3CDTF">2024-09-14T21:38:13Z</dcterms:created>
  <dcterms:modified xsi:type="dcterms:W3CDTF">2024-09-14T21:38:15Z</dcterms:modified>
</cp:coreProperties>
</file>