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C3732-4424-4FE8-B7A5-C2C23A270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A3D91-A328-4D60-A108-547B19244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D13BE-2F9A-41AE-9AD7-224D504ED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3F23E-4EAF-454C-88CF-DF507292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AF254-50C2-4BEB-8E34-46971562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4FE18-9613-44F6-8561-74FA655F4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35F05-B138-41AE-891D-68EF11CA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46112-01B8-4A7A-A18B-10F7C745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570C1-E51C-4B16-B29A-F16F75E0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5D90A-FC90-4A50-8937-962F2ADFD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F167C-19B2-4FA4-8C3B-69147F9C1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41021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教师礼仪培训在校外教育活动中的运用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校外教育活动中的教师礼仪实践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教师礼仪培训对校外教育活动的影响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校外教育活动中教师礼仪培训的挑战与对策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通过礼仪培训，使教师掌握基本的职业礼仪，提升教师的职业素养和形象。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礼仪是中华文化的重要组成部分，通过培训让教师更好地传承和弘扬中华文化。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随着社会的不断发展，人们对礼仪的重视程度不断提高，教师需要适应这一需求。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校外教育活动的重要性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校外教育活动能够让学生接触到更多的知识和文化，拓展学生的视野和思维。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通过校外教育活动，可以培养学生的创新精神、实践能力和团队合作精神等综合素质。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校外教育活动能够加强学校与社会的联系，提高学校的知名度和美誉度。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拓展学生视野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促进学校与社会的联系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礼仪内涵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礼仪的定义与内涵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礼仪是指在社交场合中，为了表示尊重和友好而采取的一系列行为规范和准则。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礼仪涉及言谈举止、服饰装扮、场合应对等多个方面，体现了一个人的文化修养和综合素质。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提升教师形象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促进师生关系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教师礼仪培训的意义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良好的教师礼仪能够缩短师生之间的距离，增进彼此的理解和信任，有利于建立和谐的师生关系。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礼仪是中华文化的重要组成部分，通过教师礼仪培训可以传承和弘扬中华民族的优秀文化传统。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教师作为公众人物，其形象不仅代表个人，更代表着学校和教育的形象，通过礼仪培训可以提升教师的整体形象。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场合应对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教师礼仪培训的内容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包括见面礼节、称呼礼节、介绍礼节、电话礼节等方面的常识和技巧。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包括语言文明、态度友善、举止得体等方面的规范。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包括面部、发型、服饰等方面的整洁、大方和得体的要求。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包括不同场合下的礼仪规范和应对策略，如会议、宴请、庆典等。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校外教育活动中的教师礼仪实践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教师在活动筹备阶段需注重个人形象，包括穿着、发型和妆容等，以展现专业和亲和力。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与教师团队、学生和家长进行有效沟通，确保活动信息的准确传达和理解的礼仪。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提前规划活动时间，确保活动进程的顺利进行，展现教师的责任感和敬业精神。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活动筹备阶段的礼仪应用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在活动现场热情接待学生和家长，主动提供帮助和指导，展现教师的热情和服务意识。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尊重每个学生的个性和需求，关注他们的感受，以平等、公正的态度对待每一个学生。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与学生和家长保持积极互动，鼓励他们参与活动，分享经验和见解，营造和谐的活动氛围。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活动进行中的礼仪表现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活动结束后的礼仪回顾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感谢致辞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在活动结束时向学生、家长和团队成员表达感谢，肯定他们的付出和努力。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反思总结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对活动进行反思和总结，分析活动中存在的问题和不足，提出改进建议。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在活动结束后继续与学生和家长保持联系，关注他们的需求和反馈，提供必要的支持和帮助。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https://d.book118.com/536041021044010031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2024-08-29T16:13:57.355</cp:lastPrinted>
  <dcterms:created xsi:type="dcterms:W3CDTF">2024-08-29T08:13:57Z</dcterms:created>
  <dcterms:modified xsi:type="dcterms:W3CDTF">2024-08-29T08:13:59Z</dcterms:modified>
</cp:coreProperties>
</file>