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81ADD-E4CC-4CF5-8261-40B67BFB2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43329-3E2D-4490-BD3E-6E6EE4BD3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E5D6-55C4-4AD4-9961-FB288B32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9BF40-5A4F-4679-A71D-DF0B7F0A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9987D-6B13-4D30-8224-B65BF1C3E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1E1BF8-DE59-4959-BD98-B5E9BC501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53C1E-08F8-444F-9F72-51664B8A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A2A1E-A741-4AE1-9D8B-B893C20C7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3B1CD-CA4E-4C14-98DC-60B20EA9E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8A663-5E1B-4883-9EC7-1881C30E9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CDBF1-6605-4B7B-A50A-AB285C2E9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41050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预防感冒幼儿园故事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感冒的起因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幼儿园中的预防感冒措施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感冒了怎么办？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总结与呼吁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感冒的起因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感冒病毒主要通过飞沫传播，例如咳嗽、打喷嚏时产生的飞沫。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感冒病毒也可以通过接触被病毒污染的物品或表面，再经由手部接触口、鼻、眼等部位而感染。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068" r="406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感冒是一种由病毒引起的呼吸道疾病，也称为上呼吸道感染。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什么是感冒？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1" b="2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67" b="11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49" b="139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在封闭、拥挤的环境中，如幼儿园、学校、办公室等，感冒病毒更容易传播。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接触患者或接触被病毒污染的物品后，未及时洗手也容易感染感冒病毒。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感冒病毒在干燥的环境中存活时间较短，但在适宜的温度和湿度下可存活数天。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感冒的主要症状包括发热、咳嗽、鼻塞、流涕、喉咙痛等。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有些患者还可能出现头痛、肌肉疼痛、乏力等症状。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感冒通常持续一周左右，但儿童、老年人、身体虚弱的人来说恢复期可能会更长，需要更多的休息和护理。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预防感冒可以降低生病频率，让孩子保持健康状态，减少因疾病请假的情况。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17" b="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通过预防感冒，可以增强孩子的免疫力，减少其他疾病的发生。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孩子少生病，家长也少担心，可以减轻家庭照顾孩子的负担。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预防感冒的好处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感冒会导致孩子出现咳嗽、鼻塞、流涕等身体不适症状，影响日常生活和学习。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身体不适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感冒容易影响孩子的睡眠质量，导致孩子精神状态不佳。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感冒可能引发其他疾病，如中耳炎、心脏疾病等，对孩子的身体健康造成威胁。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感冒对身体的危害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合理饮食和作息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预防感冒的方法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730" b="147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763" r="197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教育孩子勤洗手，保持手部卫生，减少病毒和细菌的传播。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经常开窗通风，保持室内空气新鲜，降低病毒在密闭环境中的传播风险。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保证孩子充足的睡眠和合理的饮食，增强身体免疫力。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根据当地疫苗接种政策，及时给孩子接种流感疫苗，提高预防感冒的效果。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幼儿园中的预防感冒措施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https://d.book118.com/536041050140010034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2024-09-03T22:13:06.063</cp:lastPrinted>
  <dcterms:created xsi:type="dcterms:W3CDTF">2024-09-03T14:13:06Z</dcterms:created>
  <dcterms:modified xsi:type="dcterms:W3CDTF">2024-09-03T14:13:08Z</dcterms:modified>
</cp:coreProperties>
</file>