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FFB1E7-80EA-4801-AA93-E2651619E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AE4054-A42C-4831-B62D-ED8EE06A3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4FE046-860B-43C4-8B43-0A9883D18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A0F2BD-8CAF-46D8-9C1D-BDE3A9C9E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6710AD-0C63-4E76-A8A3-D42316300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5F4659-4DE4-4270-BE8D-34310465B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3A8D40-9480-40D7-95A4-1153D6B36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AA4708-EF47-46E6-AD57-56CA2F93A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59C59D-B7BB-4D5F-A3CB-A90AFC435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A0CE9F-554E-4FB9-8D00-4FDC5407F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013983-AB19-467D-9586-1C80286DE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04213211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人际沟通与人际关系课件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人际沟通的基本概念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人际关系的建立与维护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有效沟通的技巧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人际沟通与工作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人际关系与心理健康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人际沟通的基本概念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41" r="310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人际沟通是一个过程，通过语言、非语言和符号等形式，交换意见、情感、信息等，以建立、维持和发展人际关系。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双向性、互动性、目的性、情境性等。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有效的沟通有助于建立信任、理解，促进人际关系的形成和发展。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建立人际关系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833" r="20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信息交流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情感表达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792" r="4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沟通是信息传递的重要途径，有助于个人和组织达成目标、解决问题。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沟通是情感表达的主要方式，有助于缓解压力、处理冲突。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语言障碍、文化差异、情绪影响、信息过载等。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提高语言表达能力、尊重文化差异、控制情绪、筛选重要信息等。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沟通的障碍与解决策略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解决策略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障碍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人际关系的建立与维护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良好的人际关系能够提供支持和鼓励，帮助个人克服困难，实现自我成长。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5908" r="59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促进个人成长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人际关系的质量直接影响到个人的幸福感和生活质量。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良好的人际关系有助于减少冲突和误解，促进社会和谐发展。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027" b="1402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5197" b="519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建立良好人际关系的原则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保持真诚和正直，不欺骗、不隐瞒，建立信任和良好的互动基础。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尊重他人的观点、感受和需求，不强迫他人接受自己的意见和要求。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积极倾听和理解他人的需求和感受，展现同理心和关心。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在互惠互利的基础上，积极提供帮助和支持，共同实现双方的目标。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真诚待人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尊重他人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善解人意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互助合作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妥善处理冲突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保持联系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不断调整关系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维护良好人际关系的技巧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457" b="45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9907" r="990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掌握沟通技巧，清晰表达自己的想法和需求，同时倾听他人的意见和反馈。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遇到冲突时，保持冷静、理智处理，寻求双方都能接受的解决方案。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通过各种方式保持与他人的联系，如定期交流、参加聚会等，增强彼此的感情。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根据双方的需求和变化，不断调整交往方式和深度，以保持关系的持久和健康。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有效沟通的技巧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在沟通时，要全神贯注地倾听对方说话，避免分心或打断对方。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全神贯注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通过点头、微笑等方式回应对方，表示你在关注和理解他们所说的话。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回应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在倾听过程中，如果有不明白的地方，可以适当地提问，以更好地理解对方的意图。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不要一开始就对对方的话做出判断或批评，要保持开放的心态去理解对方的观点。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避免先入为主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826" r="2382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在表达自己的观点时，尽量使用简单明了的语言，避免使用复杂的词汇或长句。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清晰简洁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同样的句子，用不同的语气和语调说出来，可能会有不同的含义。因此，要注意自己的语气和语调，避免引起误解。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注意语气和语调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在表达自己的观点时，要考虑对方的感受和利益，避免伤害对方的感情或引起冲突。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以对方为中心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在表达自己的观点时，要避免使用攻击性的语言，尊重对方的意见和观点。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避免攻击性语言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https://d.book118.com/536042132114010100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2024-09-24T12:48:53.882</cp:lastPrinted>
  <dcterms:created xsi:type="dcterms:W3CDTF">2024-09-24T04:48:53Z</dcterms:created>
  <dcterms:modified xsi:type="dcterms:W3CDTF">2024-09-24T04:48:55Z</dcterms:modified>
</cp:coreProperties>
</file>