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838D2A-47CA-4A6F-AC15-689329CCA7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CF034E-EC6D-42D6-87CF-7569F75478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76DBCA-7C75-4572-8080-CD948198F5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ABACFD-6E35-4C48-8DDD-713A5EA945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530FDAA-F0C8-4D10-960E-0AB29EBA40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3559341-7D38-4168-86BF-347098E75D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A641B1A-4031-4FC6-A371-B0873CA4C1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E24C49-0E0D-4632-876D-14C1BA46FF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74D6FE-AB8A-4D8C-8A6F-1E35633B9D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5E6501-F6C7-4D86-BF4F-E9700E3463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FADD79-73F6-4126-A054-1BCD5BEAB8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6043225235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融资商业计划书：利与弊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商业计划书的重要性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融资商业计划书的优点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融资商业计划书的缺点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如何平衡商业计划书的作用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商业计划书案例分享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商业计划书的重要性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7271" r="27271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商业计划书是一份详细阐述企业发展规划、战略、市场分析、财务预测等内容的文档，旨在向投资人、合作伙伴等利益相关者展示企业的潜力和价值。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它不仅是企业发展的蓝图，也是企业与外部利益相关者沟通的重要工具。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商业计划书定义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指导企业发展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商业计划书所包含的市场分析、发展规划和战略部署等内容，能够为企业提供明确的发展方向和行动指南。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加强合作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商业计划书能够向潜在的合作伙伴展示企业的实力和合作价值，从而促进双方的合作。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吸引投资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商业计划书能够向投资人展示企业的商业模式、盈利能力和发展前景，从而吸引投资人的关注和资金投入。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7246" r="27246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商业计划书的作用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包括企业名称、成立时间、经营范围、组织结构等信息。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企业概述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30811" r="30811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611" b="1611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产品或服务介绍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7222" r="2722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对目标市场的规模、竞争情况、消费者需求等进行深入分析。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详细介绍企业所提供的产品或服务，包括特点、优势、价值等。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商业计划书的内容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介绍企业的生产、采购、人力资源等方面的管理方式和策略。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运营管理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财务预测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风险评估与对策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对企业可能面临的风险进行评估，并提出相应的应对措施。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阐述企业的营销策略、品牌推广和销售渠道等。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对企业未来的财务状况进行预测，包括收入、利润、现金流等。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商业计划书的内容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融资商业计划书的优点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商业计划书为企业提供了明确的发展目标和计划，有助于企业明确自身的定位和愿景。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4102" b="410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7246" r="27246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1667" r="11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明确目标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通过商业计划书，企业可以制定出符合自身发展的策略和路径，为日常经营和决策提供依据。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指导策略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商业计划书有助于企业合理规划资源，包括人力、物力、财力等，实现资源的有效配置。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资源整合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帮助企业清晰规划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4102" b="410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吸引投资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一份专业的商业计划书能够吸引更多的投资者关注，从而为企业带来更多的融资机会。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展示决心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详细的商业计划书能够向投资者展示企业的决心和实力，增强投资者的信心。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降低风险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完备的商业计划书能够帮助投资者更好地评估项目的风险和潜力，从而提高融资成功率。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提高融资成功率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一份结构清晰、内容详实的商业计划书能够展示企业的专业性和严谨性，提升企业的形象。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4502" b="1450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专业形象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商业计划书提供了全面的企业信息和业务数据，增加了信息的透明度，让投资者更加信任企业。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信息透明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648" r="1464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商业计划书作为企业与投资者之间的沟通桥梁，有助于双方更好地交流和合作，建立稳固的合作关系。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互动沟通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增强投资者信心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融资商业计划书的缺点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https://d.book118.com/536043225235010043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2024-09-12T01:28:49.320</cp:lastPrinted>
  <dcterms:created xsi:type="dcterms:W3CDTF">2024-09-11T17:28:49Z</dcterms:created>
  <dcterms:modified xsi:type="dcterms:W3CDTF">2024-09-11T17:28:51Z</dcterms:modified>
</cp:coreProperties>
</file>