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9020A-5DBE-4A60-A660-B8731C7D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8952F-D33E-4A28-855F-C776C75AD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80961-AF80-4CB1-8BCF-D37AD90BF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7555A-3190-4FC7-A1CF-560CEA2EC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A281B-4FF5-46A9-9AC2-BD47DC57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01F81-E846-45B5-A360-8152D2A8A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3471C-5E94-456B-BEA5-EBD57EE3A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5BA89-6DBC-4BCF-921A-BA2AD1E0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6B2B7-68CE-4AF8-9E9F-D39C7F41A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B1EDF-8B93-4D80-9BB7-5E2AEAE33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B1E99-3C6A-4CA0-8F43-C0D63B69C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45142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国风创意画活动方案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活动参与对象与要求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活动预算与费用说明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通过国风创意画的形式，传承和弘扬中华优秀传统文化，让更多人了解和热爱传统文化。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从传统文化中发掘具有代表性的元素，如诗词、戏曲、服饰、建筑等，将其融入创意画中，展现中华文化的独特魅力。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发掘文化元素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传承和弘扬中华优秀传统文化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激发创意与想象力，培养审美情趣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鼓励参与者发挥想象力和创造力，创作出具有独特风格和内涵的国风创意画作品。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培养审美情趣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通过欣赏、创作国风创意画，提高参与者的审美能力和艺术素养，培养高雅的审美情趣。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通过活动促进国风创意画艺术的创新与发展，鼓励艺术家创作出更多优秀的作品。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搭建一个国风创意画的交流平台，让艺术家和爱好者之间能够互相学习、交流和合作，共同推动国风创意画艺术的发展。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推动国风创意画艺术的发展与交流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促进艺术交流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推动艺术发展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https://d.book118.com/536045142103010100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2024-09-24T09:12:57.068</cp:lastPrinted>
  <dcterms:created xsi:type="dcterms:W3CDTF">2024-09-24T01:12:57Z</dcterms:created>
  <dcterms:modified xsi:type="dcterms:W3CDTF">2024-09-24T01:12:59Z</dcterms:modified>
</cp:coreProperties>
</file>