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LUBHAL+MS-UIGothic"/>
      <p:regular r:id="rId18"/>
    </p:embeddedFont>
    <p:embeddedFont>
      <p:font typeface="TEBREF+GVQNCQ+ArialMT"/>
      <p:regular r:id="rId19"/>
    </p:embeddedFont>
    <p:embeddedFont>
      <p:font typeface="JFWFWE+IEKSVL+MicrosoftYaHei-Bold"/>
      <p:regular r:id="rId20"/>
    </p:embeddedFont>
    <p:embeddedFont>
      <p:font typeface="UVUIJJ+KIIJCQ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E6B5C-607D-4831-B1A1-E1971A582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3CED7-B565-4A56-A450-47D2A53C4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5D000-06EC-4512-8234-885EBC6BF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002C1-375B-41D2-92BD-B3462B54D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E7E7C-AB2C-4D6D-8D02-84A58CD89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26375E-54DD-4F88-9269-5C12C9C9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2889C-1F6B-46E2-9726-59FC9AC21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1766B-575E-42F4-9AE4-E68A85484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5069D-B0C3-4886-A14B-C1A884C6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E0182-DD10-454F-BB4B-67B40AE87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55AA6-5752-440B-9ED4-5A0E74535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50211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LUBHAL+MS-UIGothic"/>
                <a:cs typeface="LUBHAL+MS-UIGothic"/>
              </a:rPr>
              <a:t>家庭用品部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5400">
                <a:solidFill>
                  <a:srgbClr val="000000"/>
                </a:solidFill>
                <a:latin typeface="LUBHAL+MS-UIGothic"/>
                <a:cs typeface="LUBHAL+MS-UIGothic"/>
              </a:rPr>
              <a:t>展示原</a:t>
            </a:r>
          </a:p>
          <a:p>
            <a:pPr marL="137160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5400">
                <a:solidFill>
                  <a:srgbClr val="000000"/>
                </a:solidFill>
                <a:latin typeface="LUBHAL+MS-UIGothic"/>
                <a:cs typeface="LUBHAL+MS-UIGothic"/>
              </a:rPr>
              <a:t>方案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LUBHAL+MS-UIGothic"/>
                <a:cs typeface="LUBHA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LUBHAL+MS-UIGothic"/>
                <a:cs typeface="LUBHAL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3322510"/>
            <a:ext cx="3099807" cy="12707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TEBREF+GVQNCQ+ArialMT"/>
                <a:cs typeface="TEBREF+GVQNC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UBHAL+MS-UIGothic"/>
                <a:cs typeface="LUBHAL+MS-UIGothic"/>
              </a:rPr>
              <a:t>家庭用品展示原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TEBREF+GVQNCQ+ArialMT"/>
                <a:cs typeface="TEBREF+GVQNC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UBHAL+MS-UIGothic"/>
                <a:cs typeface="LUBHAL+MS-UIGothic"/>
              </a:rPr>
              <a:t>家庭用品展示方案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429533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TEBREF+GVQNCQ+ArialMT"/>
                <a:cs typeface="TEBREF+GVQNC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UBHAL+MS-UIGothic"/>
                <a:cs typeface="LUBHAL+MS-UIGothic"/>
              </a:rPr>
              <a:t>家庭用品部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门产</a:t>
            </a:r>
            <a:r>
              <a:rPr sz="2400">
                <a:solidFill>
                  <a:srgbClr val="000000"/>
                </a:solidFill>
                <a:latin typeface="LUBHAL+MS-UIGothic"/>
                <a:cs typeface="LUBHAL+MS-UIGothic"/>
              </a:rPr>
              <a:t>品特点展示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LUBHAL+MS-UIGothic"/>
                <a:cs typeface="LUBHAL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3322510"/>
            <a:ext cx="4439861" cy="12704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TEBREF+GVQNCQ+ArialMT"/>
                <a:cs typeface="TEBREF+GVQNC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UBHAL+MS-UIGothic"/>
                <a:cs typeface="LUBHAL+MS-UIGothic"/>
              </a:rPr>
              <a:t>家庭用品部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000000"/>
                </a:solidFill>
                <a:latin typeface="LUBHAL+MS-UIGothic"/>
                <a:cs typeface="LUBHAL+MS-UIGothic"/>
              </a:rPr>
              <a:t>用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0000"/>
                </a:solidFill>
                <a:latin typeface="LUBHAL+MS-UIGothic"/>
                <a:cs typeface="LUBHAL+MS-UIGothic"/>
              </a:rPr>
              <a:t>体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2400">
                <a:solidFill>
                  <a:srgbClr val="000000"/>
                </a:solidFill>
                <a:latin typeface="LUBHAL+MS-UIGothic"/>
                <a:cs typeface="LUBHAL+MS-UIGothic"/>
              </a:rPr>
              <a:t>展示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TEBREF+GVQNCQ+ArialMT"/>
                <a:cs typeface="TEBREF+GVQNC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UBHAL+MS-UIGothic"/>
                <a:cs typeface="LUBHAL+MS-UIGothic"/>
              </a:rPr>
              <a:t>家庭用品部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门营销</a:t>
            </a:r>
            <a:r>
              <a:rPr sz="2400">
                <a:solidFill>
                  <a:srgbClr val="000000"/>
                </a:solidFill>
                <a:latin typeface="LUBHAL+MS-UIGothic"/>
                <a:cs typeface="LUBHAL+MS-UIGothic"/>
              </a:rPr>
              <a:t>策略展示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38800" y="3692683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LUBHAL+MS-UIGothic"/>
                <a:cs typeface="LUBHAL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UBHAL+MS-UIGothic"/>
                <a:cs typeface="LUBHAL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家庭用品部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展示原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方案，帮助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工更好地理解并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随着消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家居生活品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要求的提高，家庭用品市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需求不断增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足消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者需求，提高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，家庭用品部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需要制定一套有效的展示原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UBHAL+MS-UIGothic"/>
                <a:cs typeface="LUBHAL+MS-UIGothic"/>
              </a:rPr>
              <a:t>家庭用品部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3490F4"/>
                </a:solidFill>
                <a:latin typeface="LUBHAL+MS-UIGothic"/>
                <a:cs typeface="LUBHAL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目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客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主要面向有家居生活需求的消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者，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包括家庭、公寓、酒店等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定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家庭用品部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主要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负责销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售与家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06533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居生活相关的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品，如餐具、厨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房用具、清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用品、床上用品等。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竞</a:t>
            </a: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争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环</a:t>
            </a:r>
            <a:r>
              <a:rPr sz="2300">
                <a:solidFill>
                  <a:srgbClr val="3490F4"/>
                </a:solidFill>
                <a:latin typeface="LUBHAL+MS-UIGothic"/>
                <a:cs typeface="LUBHAL+MS-UIGothic"/>
              </a:rPr>
              <a:t>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随着家居市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争也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日益激烈。家庭用品部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需要不断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新，提高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量和服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水平，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得市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67200" y="3692683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LUBHAL+MS-UIGothic"/>
                <a:cs typeface="LUBHAL+MS-UIGothic"/>
              </a:rPr>
              <a:t>家庭用品展示原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UBHAL+MS-UIGothic"/>
                <a:cs typeface="LUBHAL+MS-UIGothic"/>
              </a:rPr>
              <a:t>突出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LUBHAL+MS-UIGothic"/>
                <a:cs typeface="LUBHAL+MS-UIGothic"/>
              </a:rPr>
              <a:t>品特点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FWFWE+IEKSVL+MicrosoftYaHei-Bold"/>
                <a:cs typeface="JFWFWE+IEKSV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FWFWE+IEKSVL+MicrosoftYaHei-Bold"/>
                <a:cs typeface="JFWFWE+IEKSV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FWFWE+IEKSVL+MicrosoftYaHei-Bold"/>
                <a:cs typeface="JFWFWE+IEKSV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LUBHAL+MS-UIGothic"/>
                <a:cs typeface="LUBHAL+MS-UIGothic"/>
              </a:rPr>
              <a:t>明确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3490F4"/>
                </a:solidFill>
                <a:latin typeface="LUBHAL+MS-UIGothic"/>
                <a:cs typeface="LUBHAL+MS-UIGothic"/>
              </a:rPr>
              <a:t>品定位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LUBHAL+MS-UIGothic"/>
                <a:cs typeface="LUBHAL+MS-UIGothic"/>
              </a:rPr>
              <a:t>突出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设计</a:t>
            </a:r>
            <a:r>
              <a:rPr sz="2000" spc="25">
                <a:solidFill>
                  <a:srgbClr val="3490F4"/>
                </a:solidFill>
                <a:latin typeface="LUBHAL+MS-UIGothic"/>
                <a:cs typeface="LUBHAL+MS-UIGothic"/>
              </a:rPr>
              <a:t>元素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强调</a:t>
            </a:r>
            <a:r>
              <a:rPr sz="2000" spc="25">
                <a:solidFill>
                  <a:srgbClr val="3490F4"/>
                </a:solidFill>
                <a:latin typeface="LUBHAL+MS-UIGothic"/>
                <a:cs typeface="LUBHAL+MS-UIGothic"/>
              </a:rPr>
              <a:t>功能特点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在展示家庭用品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，首先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要明确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品的定位和特点，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以便更好地吸引目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突出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元素，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色、形状、材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来吸引用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的注意力。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品的功能特点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和使用方法，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更好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地了解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强调</a:t>
            </a:r>
            <a:r>
              <a:rPr sz="3000">
                <a:solidFill>
                  <a:srgbClr val="3490F4"/>
                </a:solidFill>
                <a:latin typeface="LUBHAL+MS-UIGothic"/>
                <a:cs typeface="LUBHAL+MS-UIGothic"/>
              </a:rPr>
              <a:t>用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3490F4"/>
                </a:solidFill>
                <a:latin typeface="LUBHAL+MS-UIGothic"/>
                <a:cs typeface="LUBHAL+MS-UIGothic"/>
              </a:rPr>
              <a:t>体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考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虑</a:t>
            </a: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用</a:t>
            </a:r>
            <a:r>
              <a:rPr sz="2300" spc="23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提供使用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场</a:t>
            </a:r>
            <a:r>
              <a:rPr sz="2300">
                <a:solidFill>
                  <a:srgbClr val="3490F4"/>
                </a:solidFill>
                <a:latin typeface="LUBHAL+MS-UIGothic"/>
                <a:cs typeface="LUBHAL+MS-UIGothic"/>
              </a:rPr>
              <a:t>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强调</a:t>
            </a:r>
            <a:r>
              <a:rPr sz="2300" spc="23">
                <a:solidFill>
                  <a:srgbClr val="3490F4"/>
                </a:solidFill>
                <a:latin typeface="LUBHAL+MS-UIGothic"/>
                <a:cs typeface="LUBHAL+MS-UIGothic"/>
              </a:rPr>
              <a:t>舒适度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在展示家庭用品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，要充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分考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的需求和体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以便提供更好的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品的使用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和使用方法，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更好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地了解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用和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效果。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在展示家庭用品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，要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品的舒适度和人性化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感受到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3490F4"/>
                </a:solidFill>
                <a:latin typeface="LUBHAL+MS-UIGothic"/>
                <a:cs typeface="LUBHAL+MS-UIGothic"/>
              </a:rPr>
              <a:t>造舒适氛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LUBHAL+MS-UIGothic"/>
                <a:cs typeface="LUBHAL+MS-UIGothic"/>
              </a:rPr>
              <a:t>合理布局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490F4"/>
                </a:solidFill>
                <a:latin typeface="SimSun"/>
                <a:cs typeface="SimSun"/>
              </a:rPr>
              <a:t>选</a:t>
            </a:r>
            <a:r>
              <a:rPr sz="2000" spc="25">
                <a:solidFill>
                  <a:srgbClr val="3490F4"/>
                </a:solidFill>
                <a:latin typeface="LUBHAL+MS-UIGothic"/>
                <a:cs typeface="LUBHAL+MS-UIGothic"/>
              </a:rPr>
              <a:t>用合适的色彩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LUBHAL+MS-UIGothic"/>
                <a:cs typeface="LUBHAL+MS-UIGothic"/>
              </a:rPr>
              <a:t>提供良好的照明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合理的布局和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列方式，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造出舒适、温馨的氛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更好地感受到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过选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用合适的色彩和搭配，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造出舒适、温馨的氛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更好地感受到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提供良好的照明条件，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出舒适、明亮的氛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好地感受到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67200" y="3692683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LUBHAL+MS-UIGothic"/>
                <a:cs typeface="LUBHAL+MS-UIGothic"/>
              </a:rPr>
              <a:t>家庭用品展示方案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UBHAL+MS-UIGothic"/>
                <a:cs typeface="LUBHAL+MS-UIGothic"/>
              </a:rPr>
              <a:t>展示布局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UBHAL+MS-UIGothic"/>
                <a:cs typeface="LUBHAL+MS-UIGothic"/>
              </a:rPr>
              <a:t>空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间规</a:t>
            </a:r>
            <a:r>
              <a:rPr sz="2000">
                <a:solidFill>
                  <a:srgbClr val="FFFDFD"/>
                </a:solidFill>
                <a:latin typeface="LUBHAL+MS-UIGothic"/>
                <a:cs typeface="LUBHAL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UBHAL+MS-UIGothic"/>
                <a:cs typeface="LUBHAL+MS-UIGothic"/>
              </a:rPr>
              <a:t>突出重点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根据展品大小、形状和特点，合理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划展示空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，确保展品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摆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放整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齐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、美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将主打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品或特色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品放在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眼位置，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吸引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客关注。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UBHAL+MS-UIGothic"/>
                <a:cs typeface="LUBHAL+MS-UIGothic"/>
              </a:rPr>
              <a:t>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类陈</a:t>
            </a:r>
            <a:r>
              <a:rPr sz="2000">
                <a:solidFill>
                  <a:srgbClr val="FFFDFD"/>
                </a:solidFill>
                <a:latin typeface="LUBHAL+MS-UIGothic"/>
                <a:cs typeface="LUBHAL+MS-UIGothic"/>
              </a:rPr>
              <a:t>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将同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类产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品集中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列，便于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客比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LUBHAL+MS-UIGothic"/>
                <a:cs typeface="LUBHA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LUBHAL+MS-UIGothic"/>
                <a:cs typeface="LUBHAL+MS-UIGothic"/>
              </a:rPr>
              <a:t>灯光照明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自然光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988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利用自然光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照明，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造舒适、自然的展示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人工光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6048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使用合适的灯光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UVUIJJ+KIIJCQ+MicrosoftYaHei"/>
                <a:cs typeface="UVUIJJ+KIIJCQ+MicrosoftYaHei"/>
              </a:rPr>
              <a:t>LED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灯、射灯等，突出展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品特点，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造不同的氛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LUBHAL+MS-UIGothic"/>
                <a:cs typeface="LUBHAL+MS-UIGothic"/>
              </a:rPr>
              <a:t>照明布局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5269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根据展品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放位置和展示需求，合理布局灯光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LUBHAL+MS-UIGothic"/>
                <a:cs typeface="LUBHAL+MS-UIGothic"/>
              </a:rPr>
              <a:t>，确保照明均匀、不刺眼。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https://d.book118.com/536050211140010040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LUBHAL+MS-UIGothic</vt:lpstr>
      <vt:lpstr>SimSun</vt:lpstr>
      <vt:lpstr>TEBREF+GVQNCQ+ArialMT</vt:lpstr>
      <vt:lpstr>Times New Roman</vt:lpstr>
      <vt:lpstr>JFWFWE+IEKSVL+MicrosoftYaHei-Bold</vt:lpstr>
      <vt:lpstr>UVUIJJ+KIIJCQ+MicrosoftYaHei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2024-09-07T02:36:34.364</cp:lastPrinted>
  <dcterms:created xsi:type="dcterms:W3CDTF">2024-09-06T18:36:34Z</dcterms:created>
  <dcterms:modified xsi:type="dcterms:W3CDTF">2024-09-06T18:36:35Z</dcterms:modified>
</cp:coreProperties>
</file>