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09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7B9B4-04BF-47C3-A0A1-08EF8703F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6696F-995E-46DE-9838-169556344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0923A-566E-4997-AC0B-30B18D802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8E832-3C75-4DDE-8A9D-1602C252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296909-AF84-46A6-9662-CB0CF1D67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969F0B-3B4C-4D18-9D3B-7548A553E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AB8DF-3A61-437A-9E79-6CD72A84D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73436-1F82-4CD3-A559-73351A06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CEBF2-6B11-430F-8CC7-115F4D34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AC620-43C6-4F8A-B1EA-888602F4E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3F370-DE6D-457F-B9ED-CB1E438C3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914" r:id="rId2"/>
    <p:sldLayoutId id="2147491915" r:id="rId3"/>
    <p:sldLayoutId id="2147491916" r:id="rId4"/>
    <p:sldLayoutId id="2147491917" r:id="rId5"/>
    <p:sldLayoutId id="2147491918" r:id="rId6"/>
    <p:sldLayoutId id="2147491919" r:id="rId7"/>
    <p:sldLayoutId id="2147491920" r:id="rId8"/>
    <p:sldLayoutId id="2147491921" r:id="rId9"/>
    <p:sldLayoutId id="2147491922" r:id="rId10"/>
    <p:sldLayoutId id="214749192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5114211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《奶制品营销展》PPT课件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奶制品营销展概述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奶制品营销策略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奶制品市场分析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奶制品营销案例分析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奶制品行业概述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奶制品行业概述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奶制品行业的发展历程</a:t>
            </a:r>
            <a:endParaRPr lang="zh-CN" altLang="en-US"/>
          </a:p>
        </p:txBody>
      </p:sp>
      <p:sp>
        <p:nvSpPr>
          <p:cNvPr id="104893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奶制品行业的起源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奶制品行业的发展阶段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奶制品行业的现状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奶制品行业的未来趋势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奶制品行业的市场规模</a:t>
            </a:r>
            <a:endParaRPr lang="zh-CN" altLang="en-US"/>
          </a:p>
        </p:txBody>
      </p:sp>
      <p:sp>
        <p:nvSpPr>
          <p:cNvPr id="104899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全球市场规模：根据统计数据，全球奶制品市场规模不断扩大，未来几年仍将保持增长趋势。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中国市场规模：中国奶制品市场规模也在不断扩大，但与国际市场相比，仍有较大的增长空间。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市场规模影响因素：奶制品市场规模受到多种因素的影响，如人口数量、消费水平、饮食习惯等。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市场规模发展趋势：随着人们健康意识的提高和消费水平的提升，奶制品市场规模将继续保持增长趋势。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奶制品行业的竞争格局</a:t>
            </a:r>
            <a:endParaRPr lang="zh-CN" altLang="en-US"/>
          </a:p>
        </p:txBody>
      </p:sp>
      <p:sp>
        <p:nvSpPr>
          <p:cNvPr id="10490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奶制品行业的市场集中度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奶制品行业的市场规模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奶制品行业的竞争格局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奶制品行业的品牌竞争情况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奶制品行业的发展趋势</a:t>
            </a:r>
            <a:endParaRPr lang="zh-CN" altLang="en-US"/>
          </a:p>
        </p:txBody>
      </p:sp>
      <p:sp>
        <p:nvSpPr>
          <p:cNvPr id="104910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绿色环保成为趋势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数字化转型加速推进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4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市场规模不断扩大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消费者需求多样化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6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健康营养成为主流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8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奶制品营销展概述</a:t>
            </a:r>
            <a:endParaRPr lang="zh-CN" altLang="en-US"/>
          </a:p>
        </p:txBody>
      </p:sp>
      <p:sp>
        <p:nvSpPr>
          <p:cNvPr id="10491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奶制品营销展的背景</a:t>
            </a:r>
            <a:endParaRPr lang="zh-CN" altLang="en-US"/>
          </a:p>
        </p:txBody>
      </p:sp>
      <p:sp>
        <p:nvSpPr>
          <p:cNvPr id="10492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奶制品行业的发展趋势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营销展的起源和目的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参展商和观众的构成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营销展对行业的影响和意义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奶制品营销展的目的和意义</a:t>
            </a:r>
            <a:endParaRPr lang="zh-CN" altLang="en-US"/>
          </a:p>
        </p:txBody>
      </p:sp>
      <p:sp>
        <p:nvSpPr>
          <p:cNvPr id="104927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促进奶制品的销售：通过展示和推广优质的奶制品，吸引消费者的关注和购买欲望，促进奶制品的销售和市场份额的提升。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83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推动奶制品行业的国际化发展：通过展示和推广国际先进的奶制品技术和产品，促进国内外奶制品行业的交流和合作，推动奶制品行业的国际化发展。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促进奶制品行业的发展：通过展示最新的奶制品技术和产品，为行业提供交流和学习的平台，促进奶制品行业的创新和发展。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29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提高消费者对奶制品的认知：通过展示优质的奶制品，让消费者更加了解奶制品的营养价值和健康功能，提高消费者对奶制品的认知和接受度。</a:t>
            </a:r>
            <a:endParaRPr lang="zh-CN" altLang="en-US" sz="19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奶制品营销展的参展商和展品</a:t>
            </a:r>
            <a:endParaRPr lang="zh-CN" altLang="en-US"/>
          </a:p>
        </p:txBody>
      </p:sp>
      <p:sp>
        <p:nvSpPr>
          <p:cNvPr id="1049328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参展商：国内外奶制品企业、奶制品相关产业链企业、奶制品行业协会等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展品：各类奶制品、奶制品加工设备、奶制品包装材料等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奶制品营销展的观众和影响力</a:t>
            </a:r>
            <a:endParaRPr lang="zh-CN" altLang="en-US"/>
          </a:p>
        </p:txBody>
      </p:sp>
      <p:sp>
        <p:nvSpPr>
          <p:cNvPr id="104937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观众群体：专业人士、消费者、媒体等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媒体报道：扩大展会影响力，提高知名度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观众参与度：现场互动、体验、品尝等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影响力：提升品牌知名度、促进产品销售、加强行业交流等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奶制品营销策略</a:t>
            </a:r>
            <a:endParaRPr lang="zh-CN" altLang="en-US"/>
          </a:p>
        </p:txBody>
      </p:sp>
      <p:sp>
        <p:nvSpPr>
          <p:cNvPr id="10494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品牌营销策略</a:t>
            </a:r>
            <a:endParaRPr lang="zh-CN" altLang="en-US"/>
          </a:p>
        </p:txBody>
      </p:sp>
      <p:sp>
        <p:nvSpPr>
          <p:cNvPr id="10495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品牌定位：明确品牌在市场中的位置和目标消费者群体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品牌形象：塑造独特的品牌形象，包括标志、口号、视觉识别等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品牌传播：通过广告、公关、促销等手段将品牌信息传递给目标消费者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品牌体验：提供优质的购物体验和售后服务，增强消费者对品牌的信任和忠诚度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https://d.book118.com/536051142113010031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《奶制品营销展》PPT课件</vt:lpstr>
      <vt:lpstr>目录</vt:lpstr>
      <vt:lpstr>添加章节标题</vt:lpstr>
      <vt:lpstr>奶制品行业概述</vt:lpstr>
      <vt:lpstr>PowerPoint Presentation</vt:lpstr>
      <vt:lpstr>奶制品行业的发展历程</vt:lpstr>
      <vt:lpstr>奶制品行业的市场规模</vt:lpstr>
      <vt:lpstr>奶制品行业的竞争格局</vt:lpstr>
      <vt:lpstr>奶制品行业的发展趋势</vt:lpstr>
      <vt:lpstr>奶制品营销展概述</vt:lpstr>
      <vt:lpstr>PowerPoint Presentation</vt:lpstr>
      <vt:lpstr>奶制品营销展的背景</vt:lpstr>
      <vt:lpstr>奶制品营销展的目的和意义</vt:lpstr>
      <vt:lpstr>奶制品营销展的参展商和展品</vt:lpstr>
      <vt:lpstr>奶制品营销展的观众和影响力</vt:lpstr>
      <vt:lpstr>奶制品营销策略</vt:lpstr>
      <vt:lpstr>PowerPoint Presentation</vt:lpstr>
      <vt:lpstr>品牌营销策略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2024-08-29T23:11:35.184</cp:lastPrinted>
  <dcterms:created xsi:type="dcterms:W3CDTF">2024-08-29T15:11:35Z</dcterms:created>
  <dcterms:modified xsi:type="dcterms:W3CDTF">2024-08-29T15:11:37Z</dcterms:modified>
</cp:coreProperties>
</file>