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32C29A9-90F2-4BD5-984A-5C0C4F2F88B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D8FEE-40E0-4369-BF49-4640355CC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1AA56-626C-4981-AB46-AADB3EB00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8E35E-18EF-4B8A-A21C-B74DCDAAD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0CF1B7-2011-40B5-A488-B6365B138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E00E3-930E-4D20-B631-C3723BBA9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AB80AF-3911-48DE-9257-D311C04FC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3F8904-1F73-4EE6-BE58-70709C5DB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AF9EF7-E17A-4D39-957C-CE30EE05A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5E98C-C9EC-4980-BD10-B25105266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F0B0E-A367-48E2-B7A5-59DF6D94E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1E114-F6DB-4DC8-9F4B-196B0C4DC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D56823B-E9DC-4A1B-B30E-E80366CB9A9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17A1897-397B-4052-AC16-CC1AB886F1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6.pn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6.pn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5205404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95760" y="1033920"/>
            <a:ext cx="10156320" cy="117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人流术后护理查房做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142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202x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chemeClr val="accent1">
              <a:alpha val="14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人流术后护理的重要性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人流术后护理的具体内容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人流术后护理的并发症处理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人流术后的饮食指导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人流术后的注意事项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01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第一章 人流术后护理的重要性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人流术后护理的定义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人流手术是一种常见的妇科手术，需要细致周到的护理。人流术后护理是指手术后对患者进行的各项监护和护理措施。良好的护理可以减少并发症的发生，促进患者康复。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重点护理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在人流术后护理过程中，特别需要关注患者的情绪变化，及时给予支持和安慰。另外，术后出现异常情况，如持续大量出血等，应立即寻求医疗帮助。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3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50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护理技巧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在进行人流手术后的护理过程中，需要注意患者的饮食摄入和休息情况。合理的护理计划能够有效帮助患者减轻不适，促进康复。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6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6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02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2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人流术后护理的具体内容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注意术后出血情况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确保伤口不出现异常渗血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定期更换敷料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给予患者适量的营养和水分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促进患者身体康复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避免脱水情况发生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术后第一天的护理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观察患者的意识情况和呼吸状态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确保患者恢复正常的生理状态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及时处理异常情况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26" name="Picture 5" descr="C:/Users/Administrator/Desktop/ppt模板/图片素材/插画/巴扎嘿素材 (28).jpg巴扎嘿素材 (28)"/>
          <p:cNvPicPr/>
          <p:nvPr/>
        </p:nvPicPr>
        <p:blipFill>
          <a:blip r:embed="rId2"/>
          <a:srcRect t="24423" b="24423"/>
          <a:stretch>
            <a:fillRect/>
          </a:stretch>
        </p:blipFill>
        <p:spPr>
          <a:xfrm>
            <a:off x="73800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5" descr="C:/Users/Administrator/Desktop/ppt模板/图片素材/插画/巴扎嘿素材 (27).jpg巴扎嘿素材 (27)"/>
          <p:cNvPicPr/>
          <p:nvPr/>
        </p:nvPicPr>
        <p:blipFill>
          <a:blip r:embed="rId3"/>
          <a:srcRect t="24423" b="24423"/>
          <a:stretch>
            <a:fillRect/>
          </a:stretch>
        </p:blipFill>
        <p:spPr>
          <a:xfrm>
            <a:off x="35726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5" descr="C:/Users/Administrator/Desktop/ppt模板/图片素材/image2709229.pngimage2709229"/>
          <p:cNvPicPr/>
          <p:nvPr/>
        </p:nvPicPr>
        <p:blipFill>
          <a:blip r:embed="rId4"/>
          <a:srcRect t="19116" b="19116"/>
          <a:stretch>
            <a:fillRect/>
          </a:stretch>
        </p:blipFill>
        <p:spPr>
          <a:xfrm>
            <a:off x="63158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5" descr="C:/Users/Administrator/Desktop/ppt模板/图片素材/插画/巴扎嘿素材 (25).jpg巴扎嘿素材 (25)"/>
          <p:cNvPicPr/>
          <p:nvPr/>
        </p:nvPicPr>
        <p:blipFill>
          <a:blip r:embed="rId5"/>
          <a:srcRect t="24423" b="24423"/>
          <a:stretch>
            <a:fillRect/>
          </a:stretch>
        </p:blipFill>
        <p:spPr>
          <a:xfrm>
            <a:off x="9059040" y="4838760"/>
            <a:ext cx="23810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0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5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观察患者的饮食情况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确保患者摄入足够的营养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避免刺激性食物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8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检查患者的伤口愈合情况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观察伤口是否有红肿渗液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及时处理异常情况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1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术后第三天的护理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4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帮助患者进行个人卫生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预防感染的发生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保持患者的身体清洁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68" name="Picture 5" descr="C:/Users/Administrator/Desktop/ppt模板/图片素材/插画/巴扎嘿素材 (28).jpg巴扎嘿素材 (28)"/>
          <p:cNvPicPr/>
          <p:nvPr/>
        </p:nvPicPr>
        <p:blipFill>
          <a:blip r:embed="rId2"/>
          <a:srcRect t="24423" b="24423"/>
          <a:stretch>
            <a:fillRect/>
          </a:stretch>
        </p:blipFill>
        <p:spPr>
          <a:xfrm>
            <a:off x="73800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69" name="Picture 5" descr="C:/Users/Administrator/Desktop/ppt模板/图片素材/插画/巴扎嘿素材 (27).jpg巴扎嘿素材 (27)"/>
          <p:cNvPicPr/>
          <p:nvPr/>
        </p:nvPicPr>
        <p:blipFill>
          <a:blip r:embed="rId3"/>
          <a:srcRect t="24423" b="24423"/>
          <a:stretch>
            <a:fillRect/>
          </a:stretch>
        </p:blipFill>
        <p:spPr>
          <a:xfrm>
            <a:off x="35726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70" name="Picture 5" descr="C:/Users/Administrator/Desktop/ppt模板/图片素材/image2709229.pngimage2709229"/>
          <p:cNvPicPr/>
          <p:nvPr/>
        </p:nvPicPr>
        <p:blipFill>
          <a:blip r:embed="rId4"/>
          <a:srcRect t="19116" b="19116"/>
          <a:stretch>
            <a:fillRect/>
          </a:stretch>
        </p:blipFill>
        <p:spPr>
          <a:xfrm>
            <a:off x="63158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71" name="Picture 5" descr="C:/Users/Administrator/Desktop/ppt模板/图片素材/插画/巴扎嘿素材 (25).jpg巴扎嘿素材 (25)"/>
          <p:cNvPicPr/>
          <p:nvPr/>
        </p:nvPicPr>
        <p:blipFill>
          <a:blip r:embed="rId5"/>
          <a:srcRect t="24423" b="24423"/>
          <a:stretch>
            <a:fillRect/>
          </a:stretch>
        </p:blipFill>
        <p:spPr>
          <a:xfrm>
            <a:off x="9059040" y="4838760"/>
            <a:ext cx="23810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术后第四天的护理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在术后第四天，护理人员需要给予患者及家属有关恢复的指导，帮助患者顺利康复。同时，要及时检查患者的术后恢复情况，提醒患者避免剧烈运动和性生活，以确保术后康复顺利进行。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术后护理的重要性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人流术后护理是非常重要的，它关乎患者的康复和生活质量。正确的护理可以减少术后并发症的发生，加快患者的康复速度，保证手术效果。护理人员在术后的观察和护理工作中扮演着至关重要的角色。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1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3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03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人流术后护理的并发症处理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https://d.book118.com/536052054041010103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人流术后护理查房做</vt:lpstr>
      <vt:lpstr>目录</vt:lpstr>
      <vt:lpstr>第一章 人流术后护理的重要性</vt:lpstr>
      <vt:lpstr> </vt:lpstr>
      <vt:lpstr>重点护理</vt:lpstr>
      <vt:lpstr> </vt:lpstr>
      <vt:lpstr>第2章 人流术后护理的具体内容</vt:lpstr>
      <vt:lpstr>术后第一天的护理</vt:lpstr>
      <vt:lpstr>术后第三天的护理</vt:lpstr>
      <vt:lpstr> </vt:lpstr>
      <vt:lpstr> </vt:lpstr>
      <vt:lpstr>第3章 人流术后护理的并发症处理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2024-09-28T10:28:59.845</cp:lastPrinted>
  <dcterms:created xsi:type="dcterms:W3CDTF">2024-09-28T02:28:59Z</dcterms:created>
  <dcterms:modified xsi:type="dcterms:W3CDTF">2024-09-28T02:29:02Z</dcterms:modified>
</cp:coreProperties>
</file>