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6C8707-80A6-449B-8643-7AA0898E49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7EA6A7-D899-4714-BCEF-315A67BF40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838134-9019-40F4-8597-640C2539DA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B40F32-78A2-423C-BF72-2E2CA12D6B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143F5EA-7EE9-4BB5-9890-4ED0BD465E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1BA9F57-7232-465E-BFD1-68C8891DEF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B9A2116-B974-458E-9F2E-749EC90B9B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8B808C-8CF5-41A2-B590-BDCC9F3F3A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2C95A2-4834-42D8-95CF-AF414A9C3C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D6FF13-B651-40C8-BDB4-638E24A9E8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224FFB-E1D8-4378-B4C4-99E523941B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36053034100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9816" y="1127918"/>
            <a:ext cx="9829800" cy="21050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小学语文送教下乡培训心得体会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培训内容与过程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培训收获与感悟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送教下乡实践经历分享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反思与展望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344" r="25344"/>
          <a:stretch>
            <a:fillRect/>
          </a:stretch>
        </p:blipFill>
        <p:spPr>
          <a:xfrm>
            <a:off x="161995" y="1165346"/>
            <a:ext cx="4300143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提高乡村小学语文教育质量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通过送教下乡培训，将先进的教育理念和教学方法传递给乡村教师，帮助他们提升教育教学能力，从而改善乡村小学语文教育的整体质量。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促进教育公平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送教下乡培训有助于缩小城乡教育差距，让乡村学生也能享受到优质的教育资源，促进教育公平。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推动教师专业发展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培训为乡村教师提供了与同行交流学习的机会，有助于他们拓宽视野、更新观念，实现自身的专业发展。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培训背景与目的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4183" r="3418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本次送教下乡培训于XXXX年XX月XX日至XX月XX日进行，为期X天。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时间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培训地点位于某乡村小学，具体地址为XX省XX市XX县XX乡XX小学。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地点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培训时间与地点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培训内容与过程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强调学生在教学过程中的主体地位，注重培养学生的自主学习能力和创新精神。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学生中心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语文素养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5958" r="1595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多元文化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重视学生的语文素养培养，包括阅读、写作、口语交际和综合性学习等方面。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倡导多元文化教育理念，引导学生尊重和理解不同文化背景，拓宽国际视野。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小学语文教学理念更新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通过创设生动的教学情境，激发学生的学习兴趣和积极性。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875" r="1687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5750" r="1575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917" r="1691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情境教学法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鼓励学生通过小组合作、探究学习的方式，培养团队协作精神和解决问题的能力。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合作探究法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运用现代信息技术手段，如多媒体教学、网络教学等，提高教学效果和效率。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信息化教学手段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课堂教学方法与技巧探讨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选择适合学生年龄特点和认知水平的阅读材料，激发学生的阅读兴趣。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阅读材料选择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教授学生有效的阅读方法，如略读、精读、批注等，提高学生的阅读能力和理解水平。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阅读方法指导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设计丰富多彩的阅读活动，如读书分享、角色扮演、情景剧表演等，促进学生的阅读体验和感悟。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阅读活动设计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儿童文学阅读与指导策略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98" b="269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579" b="257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98" b="269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小学语文教学评价与反思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教学评价标准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制定科学、合理的教学评价标准，全面评价学生的语文素养和综合能力。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教学反思方法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采用多种教学反思方法，如教学日志、同行评课、学生反馈等，及时发现和改进教学中存在的问题。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教学改进策略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根据教学反思结果，制定针对性的教学改进策略，不断完善和优化教学过程。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培训收获与感悟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教学技能提高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培训中，我学到了如何更有效地进行课堂教学，如何引导学生主动思考、积极参与。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专业知识更新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通过培训，我接触到了最新的语文教育理论，对小学语文知识体系有了更深入的了解。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教育技术运用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我掌握了更多现代教育技术，如多媒体教学、网络教学等，为今后的教学实践打下了坚实基础。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792" r="16792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5583" r="15583"/>
          <a:stretch>
            <a:fillRect/>
          </a:stretch>
        </p:blipFill>
        <p:spPr>
          <a:xfrm>
            <a:off x="9121094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知识技能提升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教育国际化视野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通过与来自不同地区的教师交流，我了解到国内外教育的差异与共同点，拓宽了自己的教育视野。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关注学生个体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我更加关注学生的个体差异和全面发展，意识到每个学生都是独特的，需要个性化的教育。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教育理念更新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培训让我认识到，教育不仅仅是传授知识，更是培养学生全面发展的过程。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教育视野拓展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https://d.book118.com/536053034100010050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2024-09-15T13:37:17.389</cp:lastPrinted>
  <dcterms:created xsi:type="dcterms:W3CDTF">2024-09-15T05:37:17Z</dcterms:created>
  <dcterms:modified xsi:type="dcterms:W3CDTF">2024-09-15T05:37:19Z</dcterms:modified>
</cp:coreProperties>
</file>