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A9E9C0C-6622-491A-9D11-FEFF3117D90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BC762-738F-4ACB-A0B3-01A184E68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1B311-B3B4-4041-A6C6-0AA9232EB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D93B1-2B2B-4761-B747-1A0BCC410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06206-7636-4B05-9885-E8DA43B0C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194DF-561B-4159-AFDF-E395BD9D3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E1BF6F-CAA5-4293-B150-B5525021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337B8-7BB1-4839-BA19-B0DE9F53E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7A440-15D7-420A-9B04-60505FA0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6CC0A-46BF-4F2A-AAA7-0DDF58D05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75580-454D-4652-B73F-7A1540C77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9E82C-0BF0-45D1-81D7-754D73AE2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3110E45-96CC-4D1B-BE3E-11BFD8F8FAE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65C6D1-5CB4-4D52-ABBB-2A1CACD64F2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5313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提升企业礼仪培训的效果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提升企业礼仪培训的效果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企业礼仪培训的未来发展方向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企业形象与礼仪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企业礼仪是建立企业形象的重要一环。通过礼仪培训，可以提升企业在外界的形象和声誉，增加企业的竞争力。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提升员工的自信心和专业形象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增强员工的职业素养和沟通能力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增强员工的职业素养和沟通能力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提升员工的自信心和专业形象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增强员工的工作积极性和责任心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提高员工的职业认同感和满意度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增加员工之间的信任和协作精神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促进企业内部团队合作和外部客户关系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包括服装、仪表、言谈举止等方面的规范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仪容仪表的规范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学习有效的沟通技巧和商务礼仪，提升职场形象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沟通技巧和商务礼仪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培养团队精神，处理工作中的矛盾与挑战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团队协作与矛盾处理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提升企业形象的重要性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让客户和合作伙伴对企业印象深刻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展现企业的专业素养和实力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树立专业的企业形象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企业礼仪培训可以选择线上培训、线下培训或混合培训方式。在选择培训方式时，需要根据企业的实际情况考虑，找到最适合的方式进行培训。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内训与外聘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贴近企业文化和需求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带来全面的专业知识和经验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外聘专业培训师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应对各种场景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提供模拟操作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真实场景场景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实践操作与案例分析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深化理解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确保培训成效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问卷调查、实际表现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多种方式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通过选择合适的培训方式、内训与外聘结合、实践操作与案例分析、培训效果评估等方式，可以有效提升企业礼仪培训的效果，让员工更加专业礼貌地应对各种场景。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提升企业礼仪培训的效果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定期复训与反馈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培训应该是一个长期持续的过程，定期复训可以帮助员工巩固知识。提供员工反馈机制，了解培训效果和改进方向。这样可以确保员工在学习礼仪方面持续进步。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领导示范和推广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对企业文化和礼仪培训的推广起着关键作用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领导的行为举止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身体力行展示良好的职业礼仪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鼓励领导参与培训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奖励员工积极参与培训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鼓励员工取得进步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实际奖励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鼓励员工积极参与培训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员工积极参与培训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将所学应用到工作中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培训与激励制度结合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纳入员工绩效考核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激励员工参与培训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利用科技手段辅助培训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提高培训互动性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方便员工提高效率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自主学习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随时随地进行学习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在线视频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通过定期复训、领导示范、激励制度和科技手段的结合，可以有效提升企业礼仪培训的效果。员工将更加积极参与学习，提高职业礼仪水平，推动企业文化的建设。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企业礼仪培训的案例分析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https://d.book118.com/536053132012010104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提升企业礼仪培训的效果</vt:lpstr>
      <vt:lpstr>目录</vt:lpstr>
      <vt:lpstr>第1章 企业礼仪培训的重要性</vt:lpstr>
      <vt:lpstr> </vt:lpstr>
      <vt:lpstr>礼仪培训的目的</vt:lpstr>
      <vt:lpstr>礼仪培训的益处</vt:lpstr>
      <vt:lpstr>礼仪培训的内容</vt:lpstr>
      <vt:lpstr>提升企业形象的重要性</vt:lpstr>
      <vt:lpstr>第2章 企业礼仪培训的实施方式</vt:lpstr>
      <vt:lpstr> </vt:lpstr>
      <vt:lpstr>内训与外聘</vt:lpstr>
      <vt:lpstr>实践操作与案例分析</vt:lpstr>
      <vt:lpstr>培训效果评估</vt:lpstr>
      <vt:lpstr>总结</vt:lpstr>
      <vt:lpstr>第3章 提升企业礼仪培训的效果</vt:lpstr>
      <vt:lpstr> </vt:lpstr>
      <vt:lpstr>领导示范和推广</vt:lpstr>
      <vt:lpstr>培训与激励制度结合</vt:lpstr>
      <vt:lpstr>利用科技手段辅助培训</vt:lpstr>
      <vt:lpstr>结语</vt:lpstr>
      <vt:lpstr>第四章 企业礼仪培训的案例分析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2024-09-29T14:08:57.170</cp:lastPrinted>
  <dcterms:created xsi:type="dcterms:W3CDTF">2024-09-29T06:08:57Z</dcterms:created>
  <dcterms:modified xsi:type="dcterms:W3CDTF">2024-09-29T06:08:59Z</dcterms:modified>
</cp:coreProperties>
</file>