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E1537-9D23-4727-855C-F20D00A34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CEB90-AAB7-4330-A0E6-95C3D85F0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B3209-9B50-4499-907C-3454C77A7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0B074-E87F-49F3-88EE-42C2E5465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CE388D-84A5-4747-A30C-F2941AFFC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FA17F-836F-47E3-9D7F-A6E601A29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1666E9-4473-4E13-940C-4E97DEFC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39DEB-5CA0-484A-9BEA-58FA65663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96597-A832-43CE-AC10-5428AEFC3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E5695-3AC2-4F4F-B648-BF629E3F3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B95B8-2A8E-4997-82A7-197EF2278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54004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74企业安全管理的移动办公与远程管理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移动办公安全概述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移动设备安全管理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远程管理安全策略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监管与合规要求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移动办公安全概述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随着智能手机、平板电脑等移动设备的普及，移动办公已成为企业日常运营的重要组成部分。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移动设备普及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云计算技术应用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远程协作需求增长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云计算技术的发展使得企业数据和应用可以随时随地访问，进一步推动了移动办公的普及。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全球化趋势和分布式团队的增加使得远程协作成为刚需，移动办公正是实现远程协作的重要手段。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移动办公现状及趋势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移动设备易丢失或被窃，存储于其中的企业数据面临泄露风险。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58" b="6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针对移动设备的恶意软件数量不断增加，对企业数据安全构成威胁。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公共Wi-Fi等不安全网络环境的使用可能导致企业数据被截获或篡改。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不安全的网络环境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安全威胁与挑战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通过加强移动办公安全管理，可以有效防止企业数据泄露和损失。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保障企业数据安全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安全的移动办公环境可以让员工随时随地处理工作事务，提高工作效率。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避免由于数据泄露等安全事件对企业声誉造成负面影响。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移动办公安全重要性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移动设备安全管理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290" b="152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设备采购与配置策略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标准化设备采购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统一采购符合企业安全标准的移动设备，确保设备的安全性和兼容性。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设备配置策略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根据员工岗位和业务需求，制定合理的设备配置策略，包括操作系统、应用程序、安全设置等。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设备采购审批流程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建立设备采购审批流程，确保采购过程合规、透明，避免潜在的安全风险。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定期开展安全意识培训，提高员工对移动设备安全的认识和重视程度。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制定移动设备使用规范，明确员工在使用设备时应遵守的安全操作要求。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设备操作培训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提供设备操作培训，确保员工能够熟练掌握设备的安全使用方法和技巧。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设备使用规范及培训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应用程序更新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及时更新应用程序，确保应用程序的安全性和稳定性。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设备维护流程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建立设备维护流程，包括故障排查、设备维修、数据备份等，确保设备在出现问题时能够得到及时处理。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操作系统更新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定期更新移动设备操作系统，修复系统漏洞，提高设备安全性。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设备更新与维护流程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移动应用安全管理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确保应用使用HTTPS等加密通信方式，防止数据在传输过程中被窃取或篡改。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加密通信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采用强加密算法对用户敏感数据进行加密存储，确保数据在服务器端的安全性。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数据存储安全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实施严格的身份验证和授权机制，确保只有授权用户能够访问应用和数据。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身份验证与授权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应用开发安全标准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建立规范的发布流程，包括版本控制、测试、审核等环节，确保应用的稳定性和安全性。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在应用发布前，进行安全审核以发现潜在的安全风险，包括漏洞、恶意代码等。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漏洞修补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针对发现的安全漏洞，及时修补并重新进行审核，确保应用的安全性。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应用审核与发布流程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https://d.book118.com/536054004112010101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2024-09-25T21:23:30.767</cp:lastPrinted>
  <dcterms:created xsi:type="dcterms:W3CDTF">2024-09-25T13:23:30Z</dcterms:created>
  <dcterms:modified xsi:type="dcterms:W3CDTF">2024-09-25T13:23:32Z</dcterms:modified>
</cp:coreProperties>
</file>