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FBEC-41B7-4529-BE9C-882D77971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0FABF-4B67-4EAB-93F2-96185630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5CFE-9B61-440A-94A3-133876AB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7ADD-474D-4139-BF08-F5FB80DB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0C627-7988-4089-8945-ECBD53C1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47D6A-EAA4-45A5-AF93-FB58A302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3C048-E7D4-4877-AD90-5F0BC866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2C6D7-2D6F-4C46-B550-08A04386A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98003-CE02-48C8-B663-AA1608393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C897A-E597-4FC5-8FDF-307C85DA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547BC-974A-4342-A8CE-36B9C4027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00020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二手车行业工作总结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二手车行业现状分析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二手车行业发展趋势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二手车行业工作总结与展望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二手车市场概述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二手车市场是指买卖已使用过的汽车的交易平台，包括个人对个人、个人对商家、商家对商家等交易模式。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二手车市场具有多样性、灵活性、价格实惠等特点，为消费者提供了丰富的选择，满足了不同人群的出行需求。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二手车市场的定义与特点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05" b="10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全球二手车市场规模庞大，据统计，XXXX年全球二手车交易量达到XXXX万辆，市场价值达到XXXX亿美元。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随着全球经济的发展和消费者对汽车需求的增加，二手车市场呈现出逐年增长的趋势。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二手车市场的规模与增长趋势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二手车市场的参与者包括个人卖家、商家、买家等。其中，商家可分为小型车行和大型连锁车行等。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二手车市场的产业链包括车辆回收、检测评估、翻新、销售等环节。在产业链中，检测评估是关键环节，需要专业人员进行车辆状况的检测和价值的评估。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69" r="26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二手车市场的参与者与产业链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二手车行业现状分析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3" r="11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线上交易平台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随着互联网技术的发展，线上二手车交易平台成为主流，如XX二手车交易网、XX二手车之家等。这些平台提供车辆信息发布、在线咨询、竞价交易等功能，方便买卖双方进行交易。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传统的二手车实体店仍然存在，提供现场看车、试驾、议价等服务。实体店的优势在于能够直接接触到车辆，有助于更全面地了解车辆状况。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个人对个人交易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部分二手车通过个人对个人的方式进行交易，如朋友介绍、私人转让等。这种方式通常较为灵活，但风险也相对较高。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二手车交易模式与渠道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随着汽车市场的不断发展，二手车供应量逐年增加。一些车主因置换新车、出售旧车等原因将车辆进入二手车市场。此外，汽车租赁公司、金融机构等也会提供二手车供应。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供应方面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消费者对二手车的需求多样化，从经济实惠的代步车到高端豪华车型都有市场。尤其在三四线城市和乡村地区，二手车成为很多家庭的首选。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需求方面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二手车市场供需关系分析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政府出台了一系列政策鼓励二手车市场的发展，如取消二手车限迁政策、推行二手车简易税收政策等，为二手车市场的发展创造了有利条件。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政府加强对二手车市场的监管，打击非法交易、虚假宣传等行为，保障消费者权益。同时，对二手车的环保标准和质量要求也越来越严格。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二手车行业政策与法规影响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https://d.book118.com/536100020223010034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2024-09-04T08:39:48.677</cp:lastPrinted>
  <dcterms:created xsi:type="dcterms:W3CDTF">2024-09-04T00:39:48Z</dcterms:created>
  <dcterms:modified xsi:type="dcterms:W3CDTF">2024-09-04T00:39:50Z</dcterms:modified>
</cp:coreProperties>
</file>