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19A43-D4FE-4343-B9A8-B46B079E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3FC83-80AB-4841-9A3B-869A3751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D894-1F78-44E4-8644-6CFC6EE6F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E5031-EDA0-4CB3-B4E6-A37D76E7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DC156-9FE5-417E-86FE-DAC3A543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D99B9-6894-4167-8CA3-483476AD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A3713-9C3C-420C-82E2-68BBD43A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B2F27-987A-46F3-BD8B-3B76D05DB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B4781-B801-497A-B827-27949566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B8058-96F2-4EE2-B9FC-1F0B1289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77800-C884-44E0-9036-5B549423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02000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冀教版初中数学七年级上册教学课件代数式代数式的值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一元一次方程与不等式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多元一次方程组与不等式组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函数初步知识与图像分析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代数式在实际问题中应用举例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代数式求值技巧与策略分享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按组成元素的不同，代数式可分为有理式和无理式；按字母在代数式中出现的方式，可分为整式和分式。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同类项相加，字母部分不变，系数相加。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加法运算规则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同类项相减，字母部分不变，系数相减。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减法运算规则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单项式与单项式相乘，把他们的系数相乘，相同字母的幂分别相加，其余字母连同他的指数不变，作为积的因式。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乘法运算规则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单项式相除，把系数相除，同底数幂相除，底数不变，指数相减。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除法运算规则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整式的性质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整式的分子与分母都乘以（或除以）同一个不为零的整式，整式的值不变。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分式的性质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分式的分子与分母都乘（或除以）同一个不为零的整式，分式的值不变。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根式的性质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被开方数是非负数；根指数和被开方数的取值范围；根式的运算法则和化简方法。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无理式的性质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无理式不能表示为两个整数的比；无理数可以通过有理数的运算得到；无理数可以用数轴上的点来表示。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一元一次方程与不等式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只含有一个未知数，且未知数的最高次数为1的整式方程。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去分母、去括号、移项、合并同类项、系数化为1。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解一元一次方程的基本步骤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通过列方程解决实际问题，如行程问题、工程问题、利润问题等。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解一元一次方程的应用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一元一次方程概念及解法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解一元一次不等式的应用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通过列不等式解决实际问题，如比较大小、确定取值范围等。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一元一次不等式定义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只含有一个未知数，且未知数的最高次数为1的不等式。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解一元一次不等式的基本步骤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去分母、去括号、移项、合并同类项、系数化为1，注意不等号方向的变化。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一元一次不等式概念及解法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方程和不等式都是描述数量关系的数学模型，它们之间可以相互转化。例如，通过解方程可以得到不等式的解集，反之亦然。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方程与不等式的联系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方程表示的是等量关系，而不等式表示的是不等量关系。方程的解是确定的数值，而不等式的解是一个取值范围。在解决实际问题时，需要根据具体情况选择合适的数学模型。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方程与不等式的区别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方程与不等式关系分析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多元一次方程组与不等式组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多元一次方程组概念及解法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多元一次方程组定义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含有两个或两个以上未知数，且每个未知数的次数都是1的方程组。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通过消元法或代入法，将多元一次方程组转化为一元一次方程求解。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在消元过程中，需要注意消元后方程的解是否满足原方程组。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分别求出每个不等式的解集，然后取它们的交集作为不等式组的解集。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在求解过程中，需要注意每个不等式的解集是否满足原不等式组。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多元一次不等式组定义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由两个或两个以上的一元一次不等式组成的不等式组。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多元一次不等式组概念及解法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https://d.book118.com/536102000015010043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2024-09-10T20:52:03.400</cp:lastPrinted>
  <dcterms:created xsi:type="dcterms:W3CDTF">2024-09-10T12:52:03Z</dcterms:created>
  <dcterms:modified xsi:type="dcterms:W3CDTF">2024-09-10T12:52:05Z</dcterms:modified>
</cp:coreProperties>
</file>