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22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187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1F76C-816E-4003-BDE7-00A85D481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EDA00-E62A-4A34-883F-57889F4F8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21465-563E-42BD-900F-28BC8629B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C8FA6-FDDD-4420-9AE7-36E2D3442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093C2E-A0AA-4ADD-96A8-671A25281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2290B9-CA7F-4A74-BFB4-4334C2AA8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11D0BC-E6A3-4535-9787-7F28CB7DE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AA8BC-6BC6-4E22-9563-7121A82B8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CFAEB-9BB6-48FD-97FC-97AE826DE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19EA8-B47C-47E9-BBE0-385D4F60A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C080E-C7BB-44C4-BE5D-122CEDC5A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1215" r:id="rId2"/>
    <p:sldLayoutId id="2147501216" r:id="rId3"/>
    <p:sldLayoutId id="2147501217" r:id="rId4"/>
    <p:sldLayoutId id="2147501218" r:id="rId5"/>
    <p:sldLayoutId id="2147501219" r:id="rId6"/>
    <p:sldLayoutId id="2147501220" r:id="rId7"/>
    <p:sldLayoutId id="2147501221" r:id="rId8"/>
    <p:sldLayoutId id="2147501222" r:id="rId9"/>
    <p:sldLayoutId id="2147501223" r:id="rId10"/>
    <p:sldLayoutId id="214750122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18" Type="http://schemas.openxmlformats.org/officeDocument/2006/relationships/tags" Target="../tags/tag140.xml" /><Relationship Id="rId19" Type="http://schemas.openxmlformats.org/officeDocument/2006/relationships/tags" Target="../tags/tag141.xml" /><Relationship Id="rId2" Type="http://schemas.openxmlformats.org/officeDocument/2006/relationships/tags" Target="../tags/tag124.xml" /><Relationship Id="rId20" Type="http://schemas.openxmlformats.org/officeDocument/2006/relationships/tags" Target="../tags/tag142.xml" /><Relationship Id="rId21" Type="http://schemas.openxmlformats.org/officeDocument/2006/relationships/tags" Target="../tags/tag143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104150020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业务流程再造与效能提升工作计划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业务流程再造的目标和原则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业务流程再造的实施方案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效能提升的工作计划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工作计划的时间安排和责任分工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业务流程再造的背景和意义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lstStyle/>
          <a:p>
            <a:r>
              <a:rPr lang="zh-CN" altLang="en-US"/>
              <a:t>业务流程再造的背景和意义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当前业务流程存在的问题</a:t>
            </a:r>
            <a:endParaRPr lang="zh-CN" altLang="en-US"/>
          </a:p>
        </p:txBody>
      </p:sp>
      <p:sp>
        <p:nvSpPr>
          <p:cNvPr id="104893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部门间沟通不畅，信息传递延误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流程繁琐，效率低下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缺乏统一的标准和规范，导致业务操作不规范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客户需求多样化，难以满足客户期望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业务流程再造的必要性</a:t>
            </a:r>
            <a:endParaRPr lang="zh-CN" altLang="en-US"/>
          </a:p>
        </p:txBody>
      </p:sp>
      <p:sp>
        <p:nvSpPr>
          <p:cNvPr id="104898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9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9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增强企业竞争力：业务流程再造能够帮助企业更好地适应市场变化，提高企业竞争力。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提高企业运营效率：通过优化业务流程，降低运营成本，提高企业运营效率。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提升客户满意度：优化业务流程能够提高客户满意度，增加客户忠诚度。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实现可持续发展：业务流程再造有助于企业实现可持续发展，为企业未来的发展奠定基础。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业务流程再造的重要意义</a:t>
            </a:r>
            <a:endParaRPr lang="zh-CN" altLang="en-US"/>
          </a:p>
        </p:txBody>
      </p:sp>
      <p:sp>
        <p:nvSpPr>
          <p:cNvPr id="104903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提高企业运营效率：通过优化业务流程，降低运营成本，提高企业运营效率。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增强企业竞争力：业务流程再造有助于企业更好地适应市场变化，提高企业竞争力。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提升客户满意度：优化业务流程可以改善客户体验，提高客户满意度。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促进企业创新：业务流程再造有助于释放企业创新活力，推动企业持续创新。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lstStyle/>
          <a:p>
            <a:r>
              <a:rPr lang="zh-CN" altLang="en-US"/>
              <a:t>业务流程再造的目标和原则</a:t>
            </a:r>
            <a:endParaRPr lang="zh-CN" altLang="en-US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业务流程再造的目标</a:t>
            </a:r>
            <a:endParaRPr lang="zh-CN" altLang="en-US"/>
          </a:p>
        </p:txBody>
      </p:sp>
      <p:sp>
        <p:nvSpPr>
          <p:cNvPr id="104915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提高企业运营效率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优化组织结构，提高组织灵活性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提升客户满意度，增强企业竞争力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降低成本、增加效益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业务流程再造的原则</a:t>
            </a:r>
            <a:endParaRPr lang="zh-CN" altLang="en-US"/>
          </a:p>
        </p:txBody>
      </p:sp>
      <p:sp>
        <p:nvSpPr>
          <p:cNvPr id="104923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以客户为中心：业务流程再造的目标是提高客户满意度，满足客户需求。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3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简化流程：通过减少不必要的环节，降低复杂性，提高流程的效率和灵活性。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4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充分利用信息技术：利用信息技术提高流程的自动化程度，实现信息的快速、准确传递。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4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组织结构调整：业务流程再造需要与组织结构调整相配合，确保流程的有效实施。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业务流程再造的期望成果</a:t>
            </a:r>
            <a:endParaRPr lang="zh-CN" altLang="en-US"/>
          </a:p>
        </p:txBody>
      </p:sp>
      <p:sp>
        <p:nvSpPr>
          <p:cNvPr id="104928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增强企业竞争力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提升客户满意度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提高业务处理效率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优化组织结构，降低成本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业务流程再造的实施方案</a:t>
            </a:r>
            <a:endParaRPr lang="zh-CN" altLang="en-US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业务流程分析和优化</a:t>
            </a:r>
            <a:endParaRPr lang="zh-CN" altLang="en-US"/>
          </a:p>
        </p:txBody>
      </p:sp>
      <p:sp>
        <p:nvSpPr>
          <p:cNvPr id="104941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1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识别现有业务流程中的瓶颈和问题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1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收集和分析业务数据，了解流程运行状况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2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2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制定针对性的优化方案，提高流程效率和准确性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2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实施优化方案，并进行持续监控和调整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组织架构调整和人员配置优化</a:t>
            </a:r>
            <a:endParaRPr lang="zh-CN" altLang="en-US"/>
          </a:p>
        </p:txBody>
      </p:sp>
      <p:sp>
        <p:nvSpPr>
          <p:cNvPr id="104946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调整组织架构，使其更加扁平化，提高决策效率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优化人员配置，根据业务流程需要，合理安排岗位和人员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建立跨部门协作机制，加强沟通与合作，打破部门壁垒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培训员工，提高其技能和能力，使其更好地适应新的业务流程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https://d.book118.com/536104150020010031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2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70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Calibri Light</vt:lpstr>
      <vt:lpstr>+中文标题</vt:lpstr>
      <vt:lpstr>宋体</vt:lpstr>
      <vt:lpstr>Wingdings</vt:lpstr>
      <vt:lpstr>Office Theme</vt:lpstr>
      <vt:lpstr>业务流程再造与效能提升工作计划</vt:lpstr>
      <vt:lpstr>目录</vt:lpstr>
      <vt:lpstr>添加章节标题</vt:lpstr>
      <vt:lpstr>业务流程再造的背景和意义</vt:lpstr>
      <vt:lpstr>PowerPoint Presentation</vt:lpstr>
      <vt:lpstr>当前业务流程存在的问题</vt:lpstr>
      <vt:lpstr>业务流程再造的必要性</vt:lpstr>
      <vt:lpstr>业务流程再造的重要意义</vt:lpstr>
      <vt:lpstr>业务流程再造的目标和原则</vt:lpstr>
      <vt:lpstr>PowerPoint Presentation</vt:lpstr>
      <vt:lpstr>业务流程再造的目标</vt:lpstr>
      <vt:lpstr>业务流程再造的原则</vt:lpstr>
      <vt:lpstr>业务流程再造的期望成果</vt:lpstr>
      <vt:lpstr>业务流程再造的实施方案</vt:lpstr>
      <vt:lpstr>PowerPoint Presentation</vt:lpstr>
      <vt:lpstr>业务流程分析和优化</vt:lpstr>
      <vt:lpstr>组织架构调整和人员配置优化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2024-08-29T11:41:37.558</cp:lastPrinted>
  <dcterms:created xsi:type="dcterms:W3CDTF">2024-08-29T03:41:37Z</dcterms:created>
  <dcterms:modified xsi:type="dcterms:W3CDTF">2024-08-29T03:41:39Z</dcterms:modified>
</cp:coreProperties>
</file>