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23860-D9E6-48C1-B1B2-5C2ACD965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645A8-6F09-45C7-A094-2FDF848FF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74D43-136C-4DC4-95F7-D9E210743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9E88A-EFAF-4CE0-AEED-3789652A2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277E52-0E30-4758-A2A6-A026D72A5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FDEB04-E07A-4621-B0F8-EB18ABD24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AF43D4-E0E6-4C5B-8E7F-42C034A0D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45E48-631C-478C-8C76-A42CAAECF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5F488-6C30-49C0-83B8-6C4DB9AAD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E6F5C-E2B0-4475-9BC8-CB413BDAF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DFB8A-086F-4DCD-A116-2FCEE3E2B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0500214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情境创设教学策略结题报告总结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情境创设教学策略的理论基础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情境创设教学策略的实施过程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情境创设教学策略的效果分析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情境创设教学策略的改进建议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当前教育改革强调学生的主体性、实践性和创新性，提倡转变传统的教学模式，注重培养学生的综合素质和创新能力。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在这样的背景下，情境创设教学策略作为一种新型的教学方式，受到了广泛的关注和应用。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情境创设教学策略的意义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有助于激发学生的学习兴趣和积极性，提高学生的学习效果。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有利于培养学生的实践能力和创新思维，促进学生综合素质的发展。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有助于提升教师的教学水平和专业素养，促进教师的发展。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情境创设教学策略的理论基础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探讨情境创设教学策略的起源、发展历程和相关理论依据，分析其在教育领域中的应用价值。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情境创设教学策略的实践应用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研究情境创设教学策略在不同学科、不同年级、不同教育环境下的具体应用，总结其实践效果和经验教训。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情境创设教学策略与学生发展的关系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分析情境创设教学策略对学生学习兴趣、学习效果、思维能力、创新能力等方面的影响，探究其与学生发展的内在联系。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文献综述法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系统梳理情境创设教学策略的相关文献，深入了解其理论基础和实践应用情况。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收集并分析情境创设教学策略在不同学科、不同年级、不同教育环境下的具体应用案例，总结其成功经验和存在的问题。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实证研究法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通过实验、调查等方式收集数据，分析情境创设教学策略对学生学习兴趣、学习效果等方面的影响，探究其与学生发展的内在联系。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情境创设教学策略的理论基础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情境创设教学策略是一种基于建构主义学习理论的教学方法，强调通过创设真实、生动的学习情境，引导学生主动参与、探究、实践，以促进学生对知识的理解和应用。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情境创设教学策略的核心在于通过情境的创设，激发学生的情感和认知，使学生能够更好地理解和掌握知识，提高学习效果。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情境创设教学策略的定义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建构主义学习理论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建构主义学习理论认为，学习是学生主动建构知识的过程，而不是被动接受知识的过程。情境创设教学策略正是基于这一理论，强调学生在真实情境中主动探究、实践，从而建构知识。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认知心理学理论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认知心理学理论认为，人的认知过程是一个信息加工的过程，情境创设教学策略通过创设生动的学习情境，能够有效地促进学生对信息的获取、加工和记忆。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情感教育理论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情感教育理论认为，情感在学习过程中具有重要的作用，情境创设教学策略通过激发学生的情感，能够更好地促进学生的学习效果。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情境创设教学策略的理论依据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情境创设教学策略的实施过程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选择情境创设方式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根据教学内容和目标，选择合适的情境创设方式，如实地考察、角色扮演、模拟游戏等。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准备教学资源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根据所选的情境创设方式，准备相应的教学资源，如实地考察的场地、角色扮演所需的道具、模拟游戏的软件等。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明确教学目标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在准备阶段，教师需要明确教学目标，确定希望学生通过情境学习掌握的知识和技能。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情境创设教学策略的准备阶段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引入情境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通过生动有趣的方式引入情境，激发学生的学习兴趣和积极性。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引导学生探索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在情境中，引导学生主动探索，发现问题并解决问题，培养学生的自主学习能力。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在情境学习结束后，引导学生进行总结和反思，巩固所学知识和技能。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情境创设教学策略的实施阶段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在评估阶段，制定明确的评估标准，以便对学生的学习成果进行客观评价。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通过观察、测试、问卷调查等方式收集评估数据，了解学生的学习状况。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收集评估数据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对收集到的评估数据进行深入分析，找出学生的学习短板和不足之处。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将评估结果及时反馈给学生和教师，以便对教学方法和策略进行改进和提高。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情境创设教学策略的评估阶段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https://d.book118.com/536105002141010042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2024-09-10T03:02:22.157</cp:lastPrinted>
  <dcterms:created xsi:type="dcterms:W3CDTF">2024-09-09T19:02:22Z</dcterms:created>
  <dcterms:modified xsi:type="dcterms:W3CDTF">2024-09-09T19:02:24Z</dcterms:modified>
</cp:coreProperties>
</file>