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8A1BF-FE4E-447E-96B5-DA686D648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8881C-97E1-4105-B961-F2B10448C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49A46-CC1D-4A7D-B4FA-AECDB694F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37B13-31D0-4DE1-9F11-B307B6F3A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74424D-A2B7-4DFB-83D3-3EA20C65B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B91E82-A5DB-41F1-820E-6E8E30FDC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11D39C-00C5-4293-B02D-E1A7F12DF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2A9D5F-A4BE-401D-BF58-3C7D09075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F0E83-D723-4ACD-BF82-BE00DBA5A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3AE3A-EEE6-4E93-9AB4-F33187758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138CF-4D30-4410-94BF-3246828A2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10033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项目十仓储成本与库存控制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仓储成本概述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库存控制基本原理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仓储成本分析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仓储成本与库存控制优化措施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仓储成本概述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仓储成本定义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仓储成本是指企业在存储物品过程中所发生的各种费用总和，包括固定成本和变动成本两部分。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仓储成本分类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根据与存储物品的关系，仓储成本可分为直接成本和间接成本。直接成本是与存储物品直接相关的费用，如租金、人工费等；间接成本是与存储物品间接相关的费用，如管理费用、保险费用等。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仓储成本定义与分类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设备维护费用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用于支付仓库或存储设备的租金或折旧费用。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包括仓库管理人员、搬运工人等的工资和福利费用。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为存储物品购买保险所支付的费用。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用于维护仓库设施、搬运设备等的正常运行。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包括水电费、办公用品费、清洁费等。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仓储成本构成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人工费用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租金或折旧费用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其他费用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保险费用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控制成本支出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仓储成本管理意义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通过有效的仓储成本管理，企业可以控制不必要的成本支出，提高盈利能力。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合理的仓储成本管理可以优化仓库布局和存储方式，提高仓库的利用率和运营效率。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通过降低仓储成本和提高运营效率，企业可以在激烈的市场竞争中获得优势地位。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优化仓储成本管理可以确保物品及时、准确地送达客户手中，提升客户满意度和忠诚度。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库存具有保障生产经营活动顺利进行、稳定生产规模、降低成本、提高服务质量等功能。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库存定义及功能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库存控制原则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库存控制目标与原则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以需定产、以产定购；最低库存与最高库存相结合；经济批量与合理储备相结合；独立需求与相关需求相结合。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在保证企业生产、经营需求的前提下，使库存量经常保持在合理的水平上；掌握库存量动态，适时、适量提出订货，避免超储或缺货；减少库存空间占用，降低库存总费用；控制库存资金占用，加速资金周转。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定量订货法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经济订货批量模型（EOQ）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定期订货法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库存控制方法简介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根据物资的重要程度将其分为A、B、C三类，针对不同类别采取不同的管理措施。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通过平衡采购进货成本和库存持有成本，确定一个最佳的订货数量以实现总成本最小。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当库存量降至预定的最低库存数量（订货点）时，按规定数量（一般以经济批量为标准）进行订货补充的一种库存管理方式。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按预先确定的订货间隔时间进行订货补充的一种库存管理方式。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仓储成本分析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仓库租金或折旧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管理人员工资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设备维护费用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固定成本分析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无论仓库是否满载，都需要支付固定的租金或折旧费用。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仓库管理人员的工资通常不会因库存量的变化而变动。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用于维护仓库设施和设备的费用，如照明、空调、货架等。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库存资金成本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随着库存量的增加，用于购买库存的资金成本也会相应增加。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搬运费用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当库存量增加时，搬运和堆放货物的费用也会相应增加。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订单处理费用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处理客户订单的费用，包括拣货、包装和发货等。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变动成本分析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https://d.book118.com/536110033004010054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2024-09-20T23:24:30.043</cp:lastPrinted>
  <dcterms:created xsi:type="dcterms:W3CDTF">2024-09-20T15:24:30Z</dcterms:created>
  <dcterms:modified xsi:type="dcterms:W3CDTF">2024-09-20T15:24:31Z</dcterms:modified>
</cp:coreProperties>
</file>