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998EE1-1E41-4EBB-B81F-D6C1F5385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6D97AB-1E58-4D11-90DF-D99F13416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754E13-8C30-49E1-AF53-6F2FE64EE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D0A7CD-3E7B-4377-BB9B-22D34CCF0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FC44C5-826A-4E7F-9869-6CA8F124A6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605A64-3275-49C1-83AE-8E0D38EFC6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47943B-8877-4AAC-BBBC-EA980FFD03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E32284-43CF-45E1-AEDD-80BF18E5C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41B511-BB61-40F5-B928-A92FFED3A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28808-22BA-4492-8C24-5D41B1790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41CB25-22AC-4E05-9587-66E2F155C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11315214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天线简介介绍</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日期: </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天线基础知识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天线的重要参数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天线的应用场景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天线的发展趋势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天线的挑战与解决方案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天线设计实例分析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天线基础知识</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天线的核心功能与定义</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天线是一种无线电设备，用于接收和发送无线电波。它能够将传输线中的电磁能转换成自由空间的电磁波，或者将自由空间的电磁波转换成传输线中的电磁能。在无线通信系统中，天线是不可或缺的一部分，负责传输和接收信号。</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天线的定义与作用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天线的多种类型</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线有多种分类方式。按工作性质，天线可分为发射天线和接收天线；按方向性，天线可分为全向天线和定向天线；按线型，天线可分为线天线和面天线。此外，还有超宽带天线、共形天线、智能天线等特殊类型的天线。</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天线的分类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天线如何工作</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2" name="Connector 12"/>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天线的工作原理基于电磁波的传播和辐射。当天线被馈送激励时，电流在天线导体中流动，产生电磁场。这个电磁场以波的形式向周围空间辐射，形成电磁波。在接收模式下，天线捕获空间中的电磁波，并将其转换为电信号，供后续电路处理。</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天线的工作原理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天线的重要参数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t="5566" b="5566"/>
          <a:stretch>
            <a:fillRect/>
          </a:stretch>
        </p:blipFill>
        <p:spPr>
          <a:xfrm>
            <a:off x="161995" y="1165346"/>
            <a:ext cx="4300144" cy="5733524"/>
          </a:xfrm>
          <a:prstGeom prst="parallelogram">
            <a:avLst/>
          </a:prstGeom>
        </p:spPr>
      </p:pic>
      <p:sp>
        <p:nvSpPr>
          <p:cNvPr id="6" name="TextBox 6"/>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方向性</a:t>
            </a:r>
          </a:p>
        </p:txBody>
      </p:sp>
      <p:sp>
        <p:nvSpPr>
          <p:cNvPr id="7" name="AutoShape 7"/>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11" name="TextBox 11"/>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天线在各个方向上的辐射强度是不一样的，通常以辐射最强的方向为天线波束指向。天线的方向性决定了信号的传播范围和覆盖区域，不同类型的天线具有不同的方向性特点。</a:t>
            </a:r>
          </a:p>
        </p:txBody>
      </p:sp>
      <p:sp>
        <p:nvSpPr>
          <p:cNvPr id="12" name="TextBox 12"/>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全向天线</a:t>
            </a:r>
          </a:p>
        </p:txBody>
      </p:sp>
      <p:sp>
        <p:nvSpPr>
          <p:cNvPr id="13" name="AutoShape 13"/>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7" name="TextBox 17"/>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全向天线在各个方向上的辐射强度大致相同，常用于需要全方位覆盖的场合。</a:t>
            </a:r>
          </a:p>
        </p:txBody>
      </p:sp>
      <p:sp>
        <p:nvSpPr>
          <p:cNvPr id="18" name="TextBox 18"/>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定向天线</a:t>
            </a:r>
          </a:p>
        </p:txBody>
      </p:sp>
      <p:sp>
        <p:nvSpPr>
          <p:cNvPr id="19" name="AutoShape 19"/>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3" name="TextBox 23"/>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定向天线在某个特定方向上的辐射强度较强，常用于需要定向传播信号的场合。</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方向性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增益</a:t>
            </a:r>
          </a:p>
        </p:txBody>
      </p:sp>
      <p:sp>
        <p:nvSpPr>
          <p:cNvPr id="8" name="TextBox 8"/>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天线增益是指在特定方向上，天线相对于无源理想天线的辐射功率密度之比。天线增益反映了天线将输入功率集中辐射到某一方向上的能力，增益越高，信号传播的距离越远。</a:t>
            </a:r>
          </a:p>
        </p:txBody>
      </p:sp>
      <p:sp>
        <p:nvSpPr>
          <p:cNvPr id="9" name="AutoShape 9"/>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16797" r="16797"/>
          <a:stretch>
            <a:fillRect/>
          </a:stretch>
        </p:blipFill>
        <p:spPr>
          <a:xfrm>
            <a:off x="-344549" y="2654723"/>
            <a:ext cx="3468836" cy="3468836"/>
          </a:xfrm>
          <a:prstGeom prst="ellipse">
            <a:avLst/>
          </a:prstGeom>
        </p:spPr>
      </p:pic>
      <p:sp>
        <p:nvSpPr>
          <p:cNvPr id="11" name="AutoShape 11"/>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实际增益</a:t>
            </a:r>
          </a:p>
        </p:txBody>
      </p:sp>
      <p:sp>
        <p:nvSpPr>
          <p:cNvPr id="15" name="TextBox 15"/>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实际增益是指天线在实际工作状态下测得的增益值，受到多种因素的影响，如天线结构、尺寸、工作频率等。</a:t>
            </a:r>
          </a:p>
        </p:txBody>
      </p:sp>
      <p:sp>
        <p:nvSpPr>
          <p:cNvPr id="16" name="AutoShape 16"/>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等效全向辐射功率（EIRP）</a:t>
            </a:r>
          </a:p>
        </p:txBody>
      </p:sp>
      <p:sp>
        <p:nvSpPr>
          <p:cNvPr id="20" name="TextBox 20"/>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等效全向辐射功率是指天线在某个特定方向上所具有的功率值，反映了该方向上的信号强度。</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阻抗匹配</a:t>
            </a:r>
          </a:p>
        </p:txBody>
      </p:sp>
      <p:sp>
        <p:nvSpPr>
          <p:cNvPr id="14" name="TextBox 14"/>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阻抗匹配是指天线输入阻抗与传输线特性阻抗相一致，以减小信号反射和能量损失。阻抗匹配是提高天线效率的重要因素之一，可以通过调整天线的结构、尺寸和工作频率来实现。</a:t>
            </a:r>
          </a:p>
        </p:txBody>
      </p:sp>
      <p:sp>
        <p:nvSpPr>
          <p:cNvPr id="15" name="TextBox 15"/>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输入阻抗</a:t>
            </a:r>
          </a:p>
        </p:txBody>
      </p:sp>
      <p:sp>
        <p:nvSpPr>
          <p:cNvPr id="16" name="TextBox 16"/>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天线的输入阻抗是指天线输入端所呈现的阻抗，包括电阻和电抗分量。理想情况下，天线的输入阻抗应为纯电阻，与传输线特性阻抗一致。</a:t>
            </a:r>
          </a:p>
        </p:txBody>
      </p:sp>
      <p:sp>
        <p:nvSpPr>
          <p:cNvPr id="17" name="TextBox 17"/>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驻波比（VSWR）</a:t>
            </a:r>
          </a:p>
        </p:txBody>
      </p:sp>
      <p:sp>
        <p:nvSpPr>
          <p:cNvPr id="18" name="TextBox 18"/>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驻波比是衡量阻抗匹配程度的一个参数，表示传输线上行波与反射波幅度之比。驻波比越接近1，表示阻抗匹配越好。</a:t>
            </a:r>
          </a:p>
        </p:txBody>
      </p:sp>
      <p:sp>
        <p:nvSpPr>
          <p:cNvPr id="19" name="AutoShape 19"/>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阻抗匹配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0000" r="20000"/>
          <a:stretch>
            <a:fillRect/>
          </a:stretch>
        </p:blipFill>
        <p:spPr>
          <a:xfrm>
            <a:off x="705128" y="1258733"/>
            <a:ext cx="5140490" cy="5140490"/>
          </a:xfrm>
          <a:prstGeom prst="roundRect">
            <a:avLst/>
          </a:prstGeom>
        </p:spPr>
      </p:pic>
      <p:sp>
        <p:nvSpPr>
          <p:cNvPr id="5" name="TextBox 5"/>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极化是指电场矢量的方向随时间变化的规律。天线的极化方式决定了电波传播的方向性，不同极化方式的天线在接收信号时具有不同的性能表现。</a:t>
            </a:r>
          </a:p>
        </p:txBody>
      </p:sp>
      <p:sp>
        <p:nvSpPr>
          <p:cNvPr id="6" name="TextBox 6"/>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极化</a:t>
            </a:r>
          </a:p>
        </p:txBody>
      </p:sp>
      <p:sp>
        <p:nvSpPr>
          <p:cNvPr id="7" name="TextBox 7"/>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线极化是指电场矢量在垂直于传播方向的平面上投影为一个线段，分为水平极化和垂直极化两种方式。</a:t>
            </a:r>
          </a:p>
        </p:txBody>
      </p:sp>
      <p:sp>
        <p:nvSpPr>
          <p:cNvPr id="8" name="TextBox 8"/>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线极化</a:t>
            </a:r>
          </a:p>
        </p:txBody>
      </p:sp>
      <p:sp>
        <p:nvSpPr>
          <p:cNvPr id="9" name="TextBox 9"/>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圆极化是指电场矢量和磁场矢量在垂直于传播方向的平面上旋转传播，分为左旋圆极化和右旋圆极化两种方式。</a:t>
            </a:r>
          </a:p>
        </p:txBody>
      </p:sp>
      <p:sp>
        <p:nvSpPr>
          <p:cNvPr id="10" name="TextBox 10"/>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圆极化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t="24810" b="24810"/>
          <a:stretch>
            <a:fillRect/>
          </a:stretch>
        </p:blipFill>
        <p:spPr>
          <a:xfrm>
            <a:off x="3909691" y="1250241"/>
            <a:ext cx="7848600" cy="5248276"/>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带宽是指天线工作频率范围，即天线能够传输的信号频率范围。带宽决定了天线的工作频段和应用范围，不同类型的天线具有不同的带宽特性。</a:t>
            </a:r>
            <a:endParaRPr lang="en-US" sz="1100"/>
          </a:p>
        </p:txBody>
      </p:sp>
      <p:sp>
        <p:nvSpPr>
          <p:cNvPr id="7" name="AutoShape 7"/>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相对带宽是指天线工作频率范围与中心频率之比，用于衡量天线的带宽相对大小。相对带宽越大，表示天线的带宽性能越好。</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带宽</a:t>
              </a:r>
            </a:p>
          </p:txBody>
        </p:sp>
      </p:grpSp>
      <p:sp>
        <p:nvSpPr>
          <p:cNvPr id="30" name="AutoShape 30"/>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相对带宽</a:t>
            </a:r>
            <a:endParaRPr lang="en-US" sz="1100"/>
          </a:p>
        </p:txBody>
      </p:sp>
      <p:sp>
        <p:nvSpPr>
          <p:cNvPr id="31" name="AutoShape 31"/>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带宽</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天线的应用场景</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9199" r="919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721" r="32721"/>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743" r="32743"/>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a:t>
              </a:r>
            </a:p>
          </p:txBody>
        </p:sp>
      </p:grpSp>
      <p:sp>
        <p:nvSpPr>
          <p:cNvPr id="33" name="AutoShape 33"/>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在无线通信中，天线性能的好坏直接影响到通信质量，因此对于天线的尺寸、形状、材料和安装方式都有很高的要求。</a:t>
            </a:r>
            <a:endParaRPr lang="en-US" sz="1100"/>
          </a:p>
        </p:txBody>
      </p:sp>
      <p:sp>
        <p:nvSpPr>
          <p:cNvPr id="34" name="AutoShape 34"/>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无线通信是天线最广泛的应用领域，包括手机、无线路由器、蓝牙设备等。天线负责接收和发送无线信号，实现信息的传输。</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雷达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雷达是一种利用电磁波探测目标的电子设备，天线在雷达中起到发射和接收电磁波的作用。</a:t>
              </a:r>
            </a:p>
          </p:txBody>
        </p:sp>
      </p:grpSp>
      <p:grpSp>
        <p:nvGrpSpPr>
          <p:cNvPr id="47" name="Group 47"/>
          <p:cNvGrpSpPr/>
          <p:nvPr/>
        </p:nvGrpSpPr>
        <p:grpSpPr>
          <a:xfrm>
            <a:off x="7809821" y="4249198"/>
            <a:ext cx="3286271" cy="1875094"/>
            <a:chOff x="7809821" y="4249198"/>
            <a:chExt cx="3286271" cy="1875094"/>
          </a:xfrm>
        </p:grpSpPr>
        <p:sp>
          <p:nvSpPr>
            <p:cNvPr id="48" name="TextBox 48"/>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雷达天线的种类繁多，根据不同的应用场景，可以选择不同的天线形式，如抛物面天线、阵列天线等。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https://d.book118.com/536113152141010055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2024-09-23T04:25:35.594</cp:lastPrinted>
  <dcterms:created xsi:type="dcterms:W3CDTF">2024-09-22T20:25:35Z</dcterms:created>
  <dcterms:modified xsi:type="dcterms:W3CDTF">2024-09-22T20:25:37Z</dcterms:modified>
</cp:coreProperties>
</file>