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779C6-1225-4B69-A981-B3EF498C7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7EBEE-6F53-4220-B8BE-52C6A20E2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D3287-BF82-4A0A-989E-2B2292B47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87CBD-5788-411B-82D9-F57FE504E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64E174-15DA-4E01-ADDD-6F8F4E5DD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EB05E-8DFA-4CF0-ABF3-5C0D8E640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B64E75-9350-4254-81BF-2B003396F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35276-CF1F-4104-BC51-2DDE9BA3B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A09A6-CCE6-43D9-8E48-62A7603D8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5E279-A8A9-4D8A-A0BC-3EF7069EC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224F0-745A-43EA-BA6B-80D6CE145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14043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散文阅读技巧与方法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散文概述与特点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阅读技巧之理解篇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阅读技巧之赏析篇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阅读方法之略读篇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阅读方法之精读篇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阅读方法之比较篇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实战演练与互动环节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散文概述与特点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散文是一种自由、灵活的文学形式，不拘泥于韵律和格律的限制，以表达真实、自然的思想感情为主。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现代散文在继承古代散文优秀传统的基础上，吸收了其他文学形式和外来文化的影响，呈现出更加多样化的风貌。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散文起源于古代中国的先秦时期，经过两汉、魏晋南北朝的发展，至唐宋时期达到巅峰，元明清时期继续发展并出现多种流派。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散文特点及分类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散文的特点在于自由灵活、形式多样，可以抒发作者的真实情感和见解，具有强烈的个性化和主观性。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根据内容和表达方式的不同，散文可分为叙事散文、抒情散文、议论散文等几种类型。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不同类型的散文有着不同的特点和要求，例如叙事散文要求情节生动、人物形象鲜明；抒情散文则注重情感的真挚和语言的优美。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77205" y="4863179"/>
            <a:ext cx="8993373" cy="1238250"/>
            <a:chOff x="2377205" y="4863179"/>
            <a:chExt cx="8993373" cy="1238250"/>
          </a:xfrm>
        </p:grpSpPr>
        <p:sp>
          <p:nvSpPr>
            <p:cNvPr id="3" name="Freeform 3"/>
            <p:cNvSpPr/>
            <p:nvPr/>
          </p:nvSpPr>
          <p:spPr>
            <a:xfrm rot="10800000">
              <a:off x="9159730" y="4863179"/>
              <a:ext cx="2210848" cy="123825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377205" y="4863179"/>
              <a:ext cx="8305833" cy="123825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070238" y="3116485"/>
            <a:ext cx="2210848" cy="123825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959322" y="3116485"/>
            <a:ext cx="8305833" cy="123825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2377205" y="1384839"/>
            <a:ext cx="8993373" cy="1238250"/>
            <a:chOff x="2377205" y="1384839"/>
            <a:chExt cx="8993373" cy="1238250"/>
          </a:xfrm>
        </p:grpSpPr>
        <p:sp>
          <p:nvSpPr>
            <p:cNvPr id="8" name="Freeform 8"/>
            <p:cNvSpPr/>
            <p:nvPr/>
          </p:nvSpPr>
          <p:spPr>
            <a:xfrm rot="10800000">
              <a:off x="9159730" y="1384839"/>
              <a:ext cx="2210848" cy="123825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2377205" y="1384839"/>
              <a:ext cx="8305833" cy="123825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 rot="10800000">
            <a:off x="1103852" y="1384839"/>
            <a:ext cx="2210848" cy="123825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935480" y="1735788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10800000">
            <a:off x="1103852" y="4863179"/>
            <a:ext cx="2210848" cy="1222613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10800000">
            <a:off x="9159730" y="3116485"/>
            <a:ext cx="2210848" cy="123825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9936399" y="3300698"/>
            <a:ext cx="685705" cy="695706"/>
            <a:chOff x="9936399" y="3300698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9973356" y="3747897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16326" y="3658076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259296" y="3658076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399028" y="3571494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950591" y="3418332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36399" y="3300698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75414" y="5167551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代表性作家作品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3456760" y="1414870"/>
            <a:ext cx="7382690" cy="119723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中国古代散文的代表性作家有韩愈、柳宗元、欧阳修、苏轼等，他们的作品如《师说》、《捕蛇者说》、《醉翁亭记》、《赤壁赋》等都是古代散文的经典之作。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77855" y="3129799"/>
            <a:ext cx="7382690" cy="119723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中国现代散文的代表性作家有鲁迅、周作人、林语堂、梁实秋等，他们的作品如《从百草园到三味书屋》、《故都的秋》、《雅舍小品》等充分展现了现代散文的魅力。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437710" y="4876970"/>
            <a:ext cx="7382690" cy="119723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外国散文的代表性作家有蒙田、培根、卢梭、梭罗等，他们的作品如《随笔集》、《论人生》、《瓦尔登湖》等对世界文学产生了深远影响。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阅读技巧之理解篇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252" b="825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关注反复出现的关键词或短语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这些词汇往往是作者强调的主题或观点，有助于读者把握文章主旨。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仔细阅读文章标题和副标题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散文的标题往往直接揭示了文章的中心思想或主要内容。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注意文章开头和结尾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散文的开头和结尾通常会点明主题或总结全文，是理解文章主题思想的关键部分。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抓住主题思想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识别文章线索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散文往往有一条或明或暗的线索贯穿全文，抓住线索有助于理解文章结构。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划分段落层次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根据文章内容和表达方式的不同，可以将散文划分为若干个段落层次，进而分析各部分之间的关系。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注意过渡和照应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散文中的过渡和照应是文章结构严谨、连贯的重要手段，也是读者理解文章思路的重要途径。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分析文章结构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了解作者背景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了解作者的生平、思想和创作背景有助于更好地理解作者在散文中表达的情感。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分析语言风格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散文的语言风格多样，通过分析作者的语言风格可以揣摩出其情感倾向。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关注细节描写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散文中的细节描写往往蕴含着作者的情感态度，需要读者仔细品味和揣摩。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揣摩作者情感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阅读技巧之赏析篇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感受语言韵律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注意散文中的音韵、节奏和语调变化，体会作者通过语言音韵营造的美感。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揣摩用词精准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品味散文中精准、生动的用词，理解词语在特定语境中的含义和表达效果。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体会修辞手法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分析散文中使用的比喻、拟人、排比等修辞手法，感受这些手法在增强表达效果方面的作用。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品味语言艺术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通过散文中的描写，想象出具体的场景和画面，感受作者所营造的意境之美。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想象画面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69" r="1276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体会情感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领悟哲理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理解散文中所表达的情感，感受作者的情感世界，与作者产生情感共鸣。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领悟散文中所蕴含的哲理和人生智慧，思考这些哲理对自己人生的启示。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感受意境之美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分析散文的主题思想，理解作者通过散文所要表达的核心观点和价值观。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分析主题思想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探究散文所反映的文化背景和历史时代特征，理解散文在特定文化语境中的意义和价值。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探究文化背景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通过散文的阅读和思考，反思自己的人生观和价值观，思考人生的意义和价值所在。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思考人生意义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挖掘深层内涵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阅读方法之略读篇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https://d.book118.com/536114043154010050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2024-09-16T02:29:39.624</cp:lastPrinted>
  <dcterms:created xsi:type="dcterms:W3CDTF">2024-09-15T18:29:39Z</dcterms:created>
  <dcterms:modified xsi:type="dcterms:W3CDTF">2024-09-15T18:29:41Z</dcterms:modified>
</cp:coreProperties>
</file>