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D98EE-EAC2-4D80-BAF7-40AEF22F7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BE60E-47BF-4EC6-BCE6-7317D70E0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1933F-4E38-4AC5-BED9-FE233ED4B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8A71D-54FC-44E6-982B-B1B0375DF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3F4264-1791-4341-A472-191DFECF2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A17D7E-C9F8-4366-BEFE-77B02139E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3BD59E-FF75-4062-B692-6EC0B7A62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F951C-05EC-4F87-A7E1-E5032DE6E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377CC-4C16-4C23-8364-7702E97B1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03930-E876-4C36-BA0B-ED1FF0C20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A54B1-C04B-44DF-BF18-9402AD77F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150110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药品生产质量管理规范与制剂工程课件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药品生产质量管理规范概述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制剂工程基础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药品生产的质量管理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GMP在制剂工程中的应用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药品生产的法规与监管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药品生产的质量风险管理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药品生产质量管理规范概述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美国首次颁布GMP法规，规定药品生产和质量管理的基本要求。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1963年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1979年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1998年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2010年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中国开始推行GMP制度，并逐步完善相关法规和标准。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欧洲药品管理局(EMA)发布欧盟GMP指南，促进欧洲药品生产质量管理的统一。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WHO发布《药品生产质量管理规范(GMP)2010版》，推动全球药品生产质量管理水平的提升。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GMP的发展历程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确保药品生产过程中的质量控制，减少人为差错和交叉污染的风险。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提高药品的安全性和有效性，保障公众用药安全。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促进药品生产的标准化和规范化，提高企业的生产效率和产品质量。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GMP的主要目标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GMP的核心原则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GMP要求企业建立严格的物料管理制度，确保物料的质量和来源可靠，防止不合格物料进入生产环节。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厂房与设施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GMP要求企业具备符合规定的厂房、设施和设备，确保生产环境的卫生和安全。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人员与培训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GMP要求企业建立完善的培训体系，确保员工具备必要的技能和知识，并保持良好的健康状况。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GMP要求企业建立完善的生产过程控制体系，确保生产过程中的关键控制点得到有效监控和管理。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质量保证与质量管理体系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GMP要求企业建立完善的质量保证体系和质量管理体系，确保产品的质量和安全性符合规定要求。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制剂工程基础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制剂工程是指将原料药加工制成适合临床应用的药品的过程，包括药物剂型的选择、工艺流程的设计、生产设备的配置以及质量控制等方面的内容。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制剂工程是制药工业的重要组成部分，其目的是将药物以安全、有效、稳定、方便的形式提供给患者，以满足临床治疗的需求。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制剂工程涉及多个学科领域，如化学工程、生物工程、药学、医学等，是一个跨学科的领域。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560" r="17560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制剂工程的基本概念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原料药的准备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根据制剂生产的需要，对原料药进行适当的处理，如粉碎、混合、干燥等。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辅料的准备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选择合适的辅料，如填充剂、粘合剂、崩解剂等，并进行适当的处理，如干燥、过筛等。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配料与制粒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将原料药和辅料按照一定的比例混合，加入适当的溶剂或粘合剂，制成颗粒。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干燥与整粒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将制得的颗粒进行干燥，去除其中的水分或其他溶剂，并进行适当的整粒处理。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压片或分装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将整粒后的颗粒进行压片或分装成一定剂量的药品。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质量检查与包装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对制成的药品进行质量检查，符合要求后进行包装。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制剂生产的工艺流程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空气洁净度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制剂生产需要在一定的空气洁净度条件下进行，以确保药品的质量和安全性。根据药品的特性和生产工艺的要求，选择合适的空气洁净度级别。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温湿度与压力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制剂生产过程中，需要控制室内温度、湿度和压力等环境参数，以确保药品生产的稳定性和一致性。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微生物与尘埃控制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制剂生产环境中，需要采取有效的措施控制微生物和尘埃的污染，以确保药品的安全性和有效性。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制剂生产的环境要求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https://d.book118.com/536115011042010033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2024-09-01T18:32:29.607</cp:lastPrinted>
  <dcterms:created xsi:type="dcterms:W3CDTF">2024-09-01T10:32:29Z</dcterms:created>
  <dcterms:modified xsi:type="dcterms:W3CDTF">2024-09-01T10:32:31Z</dcterms:modified>
</cp:coreProperties>
</file>