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A1213B1-045D-4BD6-90AB-31DA72F8ED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37BCFA6-B7F5-4D4E-9A0C-0C0985E3A2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3C9573A-9CCC-4AE3-8592-B3091BDC70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F1DCEA8-07C3-4795-9528-08528AA510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4F4251F-A092-4F09-9670-E7080D5089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B8D83DF-33F7-4D5E-AB5C-0A06B86778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6A09991-9416-463D-A3BC-08E4AC0E06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47D5BCA-9E6D-4792-B963-5785EB8069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644F5CE-895B-435D-AEFD-E328E39E58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58194EE-947B-4970-9DBF-AD615A138C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A9FA2D0-562F-426C-97A9-C2BA25E371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36115102233010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2" r="-12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9687" y="2615175"/>
            <a:ext cx="98869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《高一物理能量》ppt课件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" y="0"/>
            <a:ext cx="12191747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433708" y="1852562"/>
            <a:ext cx="6974588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能量简介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动能与势能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能量转换过程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能量转换效率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生活中的能量转换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2" r="-12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-1706803" y="1236400"/>
            <a:ext cx="7392082" cy="1138956"/>
            <a:chOff x="-1706803" y="1236400"/>
            <a:chExt cx="739208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-1706803" y="1236400"/>
              <a:ext cx="7392082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2628863"/>
            <a:ext cx="98888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能量简介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能量是物体做功的能力，是物理学的核心概念之一。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能量是物体运动、相互作用的内在能力，它可以以多种形式存在，如动能、势能、内能等。它是物体运动和相互作用的内在能力，是物体状态改变的量度。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1069" r="21069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什么是能量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能量转换与守恒定律是物理学的基本定律之一，它指出能量不能被创造或消灭，只能从一种形式转换为另一种形式。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能量转换与守恒定律表明，在一个封闭系统中，总能量保持不变。能量的转换和传递是通过做功和热传递等方式实现的。例如，当一个球从高处落下时，它的重力势能转换为动能；当电流通过电阻时，电能转换为热能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能量转换与守恒定律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647422" y="1416260"/>
            <a:ext cx="10787368" cy="4757506"/>
          </a:xfrm>
          <a:custGeom>
            <a:rect l="l" t="t" r="r" b="b"/>
            <a:pathLst>
              <a:path w="8427632" h="3716802">
                <a:moveTo>
                  <a:pt x="0" y="0"/>
                </a:moveTo>
                <a:lnTo>
                  <a:pt x="7963031" y="0"/>
                </a:lnTo>
                <a:quadBezTo>
                  <a:pt x="8427632" y="0"/>
                  <a:pt x="8427632" y="464600"/>
                </a:quadBezTo>
                <a:lnTo>
                  <a:pt x="8427632" y="3716802"/>
                </a:lnTo>
                <a:lnTo>
                  <a:pt x="464600" y="3716802"/>
                </a:lnTo>
                <a:quadBezTo>
                  <a:pt x="0" y="3716802"/>
                  <a:pt x="0" y="3252201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 flipH="1">
            <a:off x="6069242" y="1732467"/>
            <a:ext cx="0" cy="4116499"/>
          </a:xfrm>
          <a:prstGeom prst="line">
            <a:avLst/>
          </a:prstGeom>
          <a:ln w="9525">
            <a:solidFill>
              <a:schemeClr val="accent2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1262336" y="2877196"/>
            <a:ext cx="4218426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能量的单位是焦耳（J），它是国际单位制中的基本单位之一。能量的分类包括机械能、热能、电能、化学能等。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62336" y="1733458"/>
            <a:ext cx="4280121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708503" y="2877196"/>
            <a:ext cx="4218426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能量的单位是焦耳（J），它是国际单位制中的基本单位之一。能量的分类包括机械能、热能、电能、化学能等。机械能分为动能和势能，其中动能与物体的质量和速度有关，势能与物体的位置和重力势能有关。热能是与物体的温度和热量有关的能量形式，电能是与电荷的运动和磁场有关的能量形式，化学能是与分子间的相互作用和化学反应有关的能量形式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671927" y="1733458"/>
            <a:ext cx="4312633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能量单位与分类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2" r="-12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-1706803" y="1236400"/>
            <a:ext cx="7392082" cy="1138956"/>
            <a:chOff x="-1706803" y="1236400"/>
            <a:chExt cx="739208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-1706803" y="1236400"/>
              <a:ext cx="7392082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2628863"/>
            <a:ext cx="98888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动能与势能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9125" b="9125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27" b="2627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9127" b="9127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动能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定义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物体由于运动而具有的能量。动能的大小与物体的质量和速度有关，计算公式为$E_{k} = frac{1}{2}mv^{2}$。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影响因素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物体的质量和速度。质量越大，速度越快，动能越大。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与生活实例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飞行的子弹、行驶的汽车都具有动能，可以对外做功。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物体由于位置或弹性形变而具有的能量。常见的势能包括重力势能、弹性势能等。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影响因素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与生活实例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物体的质量和高度（对于重力势能）、弹性系数和形变量（对于弹性势能）。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悬挂在高处的重物具有重力势能，压缩的弹簧具有弹性势能。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势能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6345" b="26345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在一定条件下，动能和势能可以相互转化。例如，从高处下落的物体，其重力势能转化为动能；压缩的弹簧释放后，其弹性势能转化为动能。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在没有外力做功的情况下，一个系统的动能和势能之和保持不变，即机械能守恒。这是物理学中一个重要的守恒定律。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动能与势能之间的关系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机械能守恒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相互转化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2" r="-12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-1706803" y="1236400"/>
            <a:ext cx="7392082" cy="1138956"/>
            <a:chOff x="-1706803" y="1236400"/>
            <a:chExt cx="739208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-1706803" y="1236400"/>
              <a:ext cx="7392082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2628863"/>
            <a:ext cx="98888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能量转换过程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https://d.book118.com/536115102233010034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E0E07"/>
      </a:dk1>
      <a:lt1>
        <a:srgbClr val="EFEED8"/>
      </a:lt1>
      <a:dk2>
        <a:srgbClr val="0E0E07"/>
      </a:dk2>
      <a:lt2>
        <a:srgbClr val="FFE5B9"/>
      </a:lt2>
      <a:accent1>
        <a:srgbClr val="00608A"/>
      </a:accent1>
      <a:accent2>
        <a:srgbClr val="0080B8"/>
      </a:accent2>
      <a:accent3>
        <a:srgbClr val="FFA89D"/>
      </a:accent3>
      <a:accent4>
        <a:srgbClr val="EFA572"/>
      </a:accent4>
      <a:accent5>
        <a:srgbClr val="2DA9AE"/>
      </a:accent5>
      <a:accent6>
        <a:srgbClr val="5BA2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51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2024-09-04T10:39:00.533</cp:lastPrinted>
  <dcterms:created xsi:type="dcterms:W3CDTF">2024-09-04T02:39:00Z</dcterms:created>
  <dcterms:modified xsi:type="dcterms:W3CDTF">2024-09-04T02:39:02Z</dcterms:modified>
</cp:coreProperties>
</file>