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8B799-A47E-4B6E-A13C-ACB7B7B96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3B137-0429-4610-9162-8948FC42E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73AB7-BC26-4ADE-9817-C751AF50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7676E-0A41-4E21-80BB-E15885A44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D6CFA-FC31-4A0D-A84B-4A9E8E2D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D620B-3E64-445B-BB87-15FFA63A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E4006-DCDA-4102-9E72-B6A54BFC1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BD2D9-3A3F-40F2-97F5-21E858371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B14B7-2ABB-41F7-A056-D19A461EA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6D89F-D3E1-4929-A1F4-1641DF2FD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A639E-20BA-4265-B689-E8644A96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15121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客户需求沟通与信任的关系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建立客户信任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客户需求沟通与信任的关系分析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提升客户需求沟通与信任的建议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通过有效的沟通，企业可以深入了解客户的具体需求、期望和偏好，从而为客户提供更加精准的产品或服务。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沟通有助于企业和客户建立共同语言，确保双方对产品或服务的理解保持一致，减少误解和冲突。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建立共同语言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良好的沟通能够增强客户对企业的信任感和满意度，从而增加客户黏性，促进长期合作关系的建立。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沟通在客户关系中的重要性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信任在客户关系中的价值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降低交易成本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当客户对企业产生信任时，他们更愿意与企业进行交易，这有助于降低交易成本，提高交易效率。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信任是口碑传播的基础。满意的客户会向亲朋好友推荐值得信赖的企业，从而为企业带来更多的潜在客户。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信任有助于增强客户对企业的忠诚度。在竞争激烈的市场环境中，忠诚的客户是企业最宝贵的资源之一。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客户对企业的信任会鼓励企业不断进行产品创新和服务升级，以满足客户日益增长的需求，从而实现企业与客户的共同成长。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使用简洁明了的语言，确保客户能够准确理解所需的产品或服务。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具体细节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785" b="47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提供详细的信息和细节，以便客户能够全面了解产品或服务的特点和优势。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与客户确认是否准确理解了他们的需求，以避免误解和不必要的麻烦。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明确客户需求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认真倾听客户的意见和反馈，不要打断或急于反驳。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使用简单易懂的语言和术语，避免使用过于专业或晦涩的词汇。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对于客户的问题或疑虑，保持耐心并逐一解答，确保客户满意。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通过积极倾听和观察，深入了解客户的真实需求和期望。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反馈确认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及时给予客户反馈，确认是否准确理解了他们的需求和问题。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尊重客户的文化背景、价值观和个人喜好等方面的差异，以建立更好的沟通和信任关系。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建立客户信任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诚实宣传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不夸大其词，不虚假宣传，确保提供的信息真实可靠。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透明度高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公开透明地展示产品信息、价格、服务流程等，让客户了解全面情况。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严格遵守国家法律法规和行业规定，不做违法违规的事情。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诚信经营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按照合同约定的时间和质量完成产品或服务交付，不拖延、不敷衍。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按时交付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提供完善的售后服务，积极解决客户在使用过程中遇到的问题。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售后保障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不断优化产品和服务，提升客户满意度和忠诚度。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履行承诺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深入了解客户的真实需求和期望，提供个性化的解决方案。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致力于与客户建立长期稳定的合作关系，共同实现双赢。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尊重和保护客户的隐私信息，不泄露给第三方。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关注客户利益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https://d.book118.com/536115121031010040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2024-09-06T09:06:37.756</cp:lastPrinted>
  <dcterms:created xsi:type="dcterms:W3CDTF">2024-09-06T01:06:37Z</dcterms:created>
  <dcterms:modified xsi:type="dcterms:W3CDTF">2024-09-06T01:06:39Z</dcterms:modified>
</cp:coreProperties>
</file>