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48D26-09A5-462B-83AB-D42BC2535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D6B7E-0D95-4915-AE9D-A1EC50A22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BA3FC-F949-4E25-BA80-F89CCBDFE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063FA-8685-42DD-9E34-F31D8F25B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95DEEE-BF59-4799-821E-53CC713A4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7CB30E-4C26-4A48-A354-108B2B280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EF3606-1EBE-4BCD-BBD9-A7309752D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5135C9-ECED-46C4-9A3E-829969C7C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D29D0D-13A4-4BB0-A779-98A7ACF9E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FC8D5-F6A0-4839-ACC1-7227A3FEB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918DF-645B-4EC7-A74B-10A3C87B8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11515105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国铁桥梁人行道支架制作及安装施工要点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支架制作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支架运输与存放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安装施工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质量检验与验收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083" r="13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周边环境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调查施工地点周围的建筑物、道路、管线等设施，确保支架安装不会对周边环境造成不良影响。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地质条件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了解施工地点的地质状况，包括土壤类型、地下水位、地质构造等，为支架基础设计提供依据。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气候条件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收集施工地点的气象资料，分析温度、湿度、降雨、风速等因素对施工的影响。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核对支架结构的设计图纸，确保其满足承载力和稳定性要求。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尺寸精度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检查设计图纸中的尺寸标注是否准确，避免出现制作和安装过程中的尺寸误差。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材料选用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审查设计图纸中的材料选用是否符合规范要求，确保支架的安全性和耐久性。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设计图纸审查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材料设备采购与检验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材料采购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按照设计图纸和施工进度计划，采购合格的钢材、连接件、紧固件等材料，并提供相应的质量证明文件。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设备采购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根据施工需要，采购切割、焊接、起重等设备和工具，确保施工顺利进行。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材料检验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对采购的材料进行严格的检验，包括外观检查、尺寸测量、化学成分分析、力学性能试验等，确保材料质量符合要求。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支架制作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按照图纸要求，采用合适的切割方式对钢材进行下料，确保尺寸精确。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矫直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对下料后的钢材进行矫直处理，消除弯曲和扭曲变形。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边缘加工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对需要焊接的边缘进行加工，确保焊接质量和强度。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组装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按照图纸要求，将各个部件进行组装，确保位置准确、连接牢固。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加工工艺流程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69" r="22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焊接材料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选用与母材相匹配的焊接材料，确保焊接质量和强度。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根据支架结构和焊接位置，选择合适的焊接方法，如手工电弧焊、气体保护焊等。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焊接质量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焊接前应清理焊缝及周围区域，确保无油污、锈蚀等杂质；焊接过程中应控制焊接变形和残余应力；焊接完成后应进行外观检查和必要的无损检测，确保焊接质量符合要求。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焊接工艺要求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对支架表面进行除锈处理，可采用喷砂、抛丸等方法，确保表面清洁度达到要求。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根据使用环境和防腐要求，选择合适的防腐涂层材料，如油漆、热镀锌等。涂层应均匀、连续、无气泡、无裂纹等缺陷。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防腐涂层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583" r="14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对于处于潮湿或腐蚀性环境中的支架，可采用阴极保护措施，如牺牲阳极或外加电流阴极保护等，以延长支架的使用寿命。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阴极保护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防腐处理措施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支架运输与存放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公路运输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适用于近距离、小批量的支架运输，需选择合适的车辆类型和装载方式，确保支架在运输过程中不发生变形或损坏。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铁路运输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适用于远距离、大批量的支架运输，需提前与铁路部门联系，办理相关手续，确保支架能够安全、准时地到达目的地。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水路运输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适用于沿海或内河地区的支架运输，需选择适当的船舶类型和装载方式，注意防潮、防水和防锈措施。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运输方式选择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存放场地应平整、坚实，无积水、杂草等障碍物，方便支架的堆放和取用。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场地平整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场地应具有良好的排水性能，防止因积水导致支架锈蚀或变形。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排水良好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场地应设置遮阳棚或防雨设施，避免支架长时间暴露在阳光或雨水中，影响其使用性能。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遮阳防雨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存放场地要求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https://d.book118.com/536115151053010042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2024-09-09T15:57:50.102</cp:lastPrinted>
  <dcterms:created xsi:type="dcterms:W3CDTF">2024-09-09T07:57:50Z</dcterms:created>
  <dcterms:modified xsi:type="dcterms:W3CDTF">2024-09-09T07:57:52Z</dcterms:modified>
</cp:coreProperties>
</file>