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8B2561-5F2D-46C7-91A1-B828AA57AA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5FA0FE-B34E-441F-9BFF-C691D3F24F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BCD5E2-6350-48B4-B93E-DDF5F3EBDC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9FA034-5976-4C0A-A4FE-F7334D6AC7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3F7BA49-CA12-4A8B-B46E-53B9ED7A3A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DFA97A3-FB68-48F8-B234-FF41955DA1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782651B-59D0-42A7-8E77-990CD27EF9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AB192E-CAB8-4331-800D-832DE9E576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87CBE8-17C4-4F61-BF8D-DCF04B2FC6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2FE7AC-0767-4362-82A7-F26B3057E2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9E27DB-224F-4B7A-B10D-174C4B1E7C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6121144221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项目质量管理人员能力评估方法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825995" y="6044090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1676741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项目质量管理人员角色与职责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能力评估指标体系构建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评估方法与实施步骤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数据收集、处理与分析方法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能力提升策略与建议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提升项目质量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通过对项目质量管理人员的能力进行评估，可以发现其存在的不足之处，进而提供有针对性的培训和支持，从而提升其能力水平，确保项目的高质量实施。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适应市场需求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随着市场竞争的加剧和客户对产品质量要求的提高，企业需要具备一支高素质的项目质量管理人员队伍，以应对市场变化和客户需求。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推动企业发展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优秀的项目质量管理人员是企业发展的重要推动力量，通过对他们的能力进行评估和提升，可以促进企业的持续改进和创新发展。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促进个人发展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评估不仅可以帮助项目质量管理人员发现自身的不足，还可以为他们提供改进的方向和建议，促进他们的个人成长和职业发展。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识别能力差距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通过评估可以明确项目质量管理人员在知识、技能和经验等方面的差距，为制定个性化的提升计划提供依据。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优化资源配置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根据评估结果，企业可以合理调整资源配置，将有限的资源投入到最需要的地方，提高资源利用效率。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提升团队绩效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通过对项目质量管理人员的能力评估和提升，可以提高整个团队的绩效水平，进而提升企业的整体竞争力。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评估的重要性和意义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项目质量管理人员角色与职责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项目质量管理人员在项目中扮演质量领导者的角色，负责引导和推动整个团队关注质量、提升质量。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4542" r="1454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质量领导者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负责进行项目质量策划，制定项目质量计划、质量标准和质量控制措施等。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质量策划者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对项目过程和产品进行质量监督，确保项目按照既定的质量要求进行。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质量监督者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角色定位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6299" r="6299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质量改进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持续关注项目质量状况，提出改进措施，推动项目质量的不断提升。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制定质量管理计划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根据项目需求和目标，制定相应的质量管理计划，明确质量标准和质量控制措施。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质量控制与保证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通过监督和检查项目过程和产品，确保项目符合既定的质量要求，及时发现并处理质量问题。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职责范围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4398" b="439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与其他部门的协作关系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与项目团队密切合作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与项目经理、项目组成员等密切合作，共同推进项目质量管理工作。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与相关部门协调沟通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与采购、生产、销售等相关部门保持沟通协调，确保项目质量管理工作的顺利进行。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及时向上级汇报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对项目质量状况进行定期汇报，为上级决策提供有力支持。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能力评估指标体系构建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质量管理理论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掌握项目质量管理的基本理论和方法，如质量控制、质量保证、质量改进等。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行业知识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了解所在行业的标准、规范、最佳实践等，具备行业相关的专业背景。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技术能力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具备与项目相关的技术技能，如数据分析、测试技术、项目管理工具等。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专业知识与技能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工作经验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具备丰富的项目质量管理经验，能够处理各种复杂情况和问题。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项目成果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在以往的项目中取得显著的质量管理成果，如提高产品质量、降低缺陷率等。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应对挑战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在面对项目中的挑战和困难时，能够积极应对并解决问题。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工作经验与成果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沟通能力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具备优秀的沟通能力，能够清晰、准确地表达自己的想法和意见，并能够倾听他人的意见和建议。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冲突解决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在团队中出现冲突时，能够积极协调并解决问题，保持团队的稳定性和高效性。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具备良好的团队合作精神，能够与项目团队成员紧密合作，共同推进项目质量管理工作。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团队协作与沟通能力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8472" b="8472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具备创新思维和创新能力，能够不断探索新的项目质量管理方法和工具，提高管理效率和质量。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创新思维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具备持续学习的意识和能力，能够不断学习和掌握新的知识和技能，适应不断变化的市场和项目需求。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学习能力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具备不断改进和优化项目质量管理的意识和能力，能够不断推动项目质量管理的进步和发展。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改进意识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创新思维与学习能力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https://d.book118.com/536121144221010051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2024-09-17T20:28:30.226</cp:lastPrinted>
  <dcterms:created xsi:type="dcterms:W3CDTF">2024-09-17T12:28:30Z</dcterms:created>
  <dcterms:modified xsi:type="dcterms:W3CDTF">2024-09-17T12:28:32Z</dcterms:modified>
</cp:coreProperties>
</file>