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24CEB16-EB9E-406F-81A1-58FD63A91DC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2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3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3C941-68FB-4568-A59F-E297CAC70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55D85-3BAF-4349-8B05-9055DBDD1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9FB5E-4616-4229-B3EC-9E5A41A99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80DEF-EE7C-40BF-8BF8-577C9CB00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5CB9F2-A87C-4D4F-A571-9BC897D3C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098801-E27C-400C-9F2C-795063E65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277884-970F-4100-B80D-CD2C15F77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4F349-1EEA-43C2-BF68-26C129CF4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EA010-1C11-40E9-B2A4-9377CC8EF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C964F-EFAB-4026-866F-0B94B8303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18FD4-F4B3-4D82-8496-6ABE9BED4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82ADC04-8D2E-4D06-9368-128417876DB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B517A73-8417-4F38-9267-03A808BC015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24033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儿科医生试教查房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儿科医生试教查房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病例讨论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查房技巧演示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疑难病例解读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教学评估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结束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儿科医生试教查房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儿科医生试教查房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儿科医生试教查房是指在医院内，儿科医生向实习生或住院医师进行查房并同时进行教育培训的活动。通过这种方式，医生可以传授临床经验和知识，帮助新一代医师提升医疗水平。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医患沟通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儿科医生试教查房的一个重要目的是促进医患沟通，通过和患者及家属进行交流，帮助他们更好地理解病情和治疗方案，从而增加治疗效果。医生在查房中要注重语言表达和沟通技巧的培养，提高医患关系的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49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病例讨论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病例讨论的意义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病例讨论对于实习生或住院医师来说具有重要意义，通过讨论病例，他们可以更好地理解疾病的诊断和治疗过程，提升临床分析能力。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疑难病例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自体免疫性疾病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罕见遗传病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神经系统疾病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实践操作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常见病例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感冒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腹泻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8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实践操作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9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在试教查房中，儿科医生的实践操作至关重要，可以通过选择不同类型的病例进行讨论，并引导学员进行实际操作，从而提高诊断和治疗的能力。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1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查房技巧演示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查房技巧的重要性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查房技巧是儿科医生的基本功，通过演示，可以帮助学员掌握查房的方法和技巧。在医疗工作中，仔细准确的查房技巧能够提高医疗质量，保障患者的安全。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7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指导纠正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儿科医生进行指导和纠正学员的查房操作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0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实践操作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7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实际操作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学员可以实际操作查房，锻炼查房的技能和流程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2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查房技巧演示是儿科医生培训中必不可少的环节，通过实际操作和详细讲解，学员可以更好地掌握查房技巧，提高临床工作能力。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5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74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04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7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疑难病例解读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https://d.book118.com/536124033041010103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儿科医生试教查房</vt:lpstr>
      <vt:lpstr>目录</vt:lpstr>
      <vt:lpstr>第1章 儿科医生试教查房</vt:lpstr>
      <vt:lpstr> </vt:lpstr>
      <vt:lpstr>医患沟通</vt:lpstr>
      <vt:lpstr>第2章 病例讨论</vt:lpstr>
      <vt:lpstr> </vt:lpstr>
      <vt:lpstr>实践操作</vt:lpstr>
      <vt:lpstr>实践操作</vt:lpstr>
      <vt:lpstr>第3章 查房技巧演示</vt:lpstr>
      <vt:lpstr> </vt:lpstr>
      <vt:lpstr>实践操作</vt:lpstr>
      <vt:lpstr>总结</vt:lpstr>
      <vt:lpstr>第4章 疑难病例解读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2024-09-28T10:33:50.065</cp:lastPrinted>
  <dcterms:created xsi:type="dcterms:W3CDTF">2024-09-28T02:33:50Z</dcterms:created>
  <dcterms:modified xsi:type="dcterms:W3CDTF">2024-09-28T02:33:52Z</dcterms:modified>
</cp:coreProperties>
</file>