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97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2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F24D9-BB0D-4637-AACF-D74308F76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CA240-98B3-41DF-A054-B8711567B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72EE5-ED7C-44BB-8632-E4013EBFB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75092-78D0-447D-9EC0-34CDF7D71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6C0F12-6E9E-4255-96CB-A24CD60A1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DAA68-1BF7-4877-B862-AD816CBB8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E2CC3B-B015-4699-AA83-787341655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A3D0C-E273-4A7B-8BEF-A17FD77B0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CC177-0788-41B2-9656-C42438B84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C8EBD-8E8F-4851-B60D-AAC7CB0E6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B21C6-6270-4370-8F28-793A9D8F3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6965" r:id="rId2"/>
    <p:sldLayoutId id="2147506966" r:id="rId3"/>
    <p:sldLayoutId id="2147506967" r:id="rId4"/>
    <p:sldLayoutId id="2147506968" r:id="rId5"/>
    <p:sldLayoutId id="2147506969" r:id="rId6"/>
    <p:sldLayoutId id="2147506970" r:id="rId7"/>
    <p:sldLayoutId id="2147506971" r:id="rId8"/>
    <p:sldLayoutId id="2147506972" r:id="rId9"/>
    <p:sldLayoutId id="2147506973" r:id="rId10"/>
    <p:sldLayoutId id="214750697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24051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销售团队建设与人才培养总结2023PPT模板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销售团队建设的关键要素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人才培养的策略和方法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销售团队建设与人才培养的实践案例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未来展望与改进建议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销售团队建设概述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https://d.book118.com/536124051140010035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销售团队建设与人才培养总结2023PPT模板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2024-09-05T11:50:26.379</cp:lastPrinted>
  <dcterms:created xsi:type="dcterms:W3CDTF">2024-09-05T03:50:26Z</dcterms:created>
  <dcterms:modified xsi:type="dcterms:W3CDTF">2024-09-05T03:50:28Z</dcterms:modified>
</cp:coreProperties>
</file>